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овощи.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лишний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6EEB037F-9690-4FA2-8E50-4829F3A5C833}" type="presOf" srcId="{B8EFCF8D-C8B1-4358-A239-52C539913C2F}" destId="{81F60686-5CD8-4A9F-AA7F-762B86DFB9B8}" srcOrd="0" destOrd="0" presId="urn:microsoft.com/office/officeart/2005/8/layout/chevron2"/>
    <dgm:cxn modelId="{29136F93-AB91-4B04-B17F-13C2C0FA1117}" type="presOf" srcId="{41A20839-E33B-48A2-9014-49F2CA2A2451}" destId="{9D02A515-7824-4D02-A5ED-74C96D0DE60F}" srcOrd="0" destOrd="0" presId="urn:microsoft.com/office/officeart/2005/8/layout/chevron2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11BB2B18-815A-41AF-8FBD-C49B829E2E82}" type="presOf" srcId="{D4F971B2-0820-484F-B897-EB9EFD71B8BC}" destId="{9A5850DB-BA10-4FB1-8307-977A501E6E13}" srcOrd="0" destOrd="0" presId="urn:microsoft.com/office/officeart/2005/8/layout/chevron2"/>
    <dgm:cxn modelId="{DECDD3AE-96D7-4CA4-9A29-76CCA315A0A2}" type="presOf" srcId="{B94CD479-C228-48F2-A1DC-A46EFE3E901C}" destId="{17AA9658-15AE-4B02-ADDE-9EF7D6BE8820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AE548C34-D7D3-44A3-AFF6-E8C9B06523B5}" type="presOf" srcId="{840CE18D-5574-44FD-A3CE-C64B32B966E2}" destId="{44A3A722-DD60-4143-B67F-33A44A516F2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325A6137-4F84-4ADC-9D3A-63E2F915B55D}" type="presOf" srcId="{F2E15A77-77AA-474B-81FD-A67809F00698}" destId="{E361874E-0C4A-484C-97A8-C7B64A0911E6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56B22D0D-51E6-4220-B322-C9FBF0C1FA5E}" type="presOf" srcId="{5E6BA470-16E9-41A8-AD86-0F7EBE484CF0}" destId="{641E42F1-DDD5-41B9-AA7F-961F56E471AB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14F73265-5AC2-4929-AAA6-3E4B81EA4933}" type="presOf" srcId="{470DD6C7-A93C-49BB-85F2-7D6D91DB8A75}" destId="{6C983CDD-F91D-4F7D-BFE5-15ECDE777FF9}" srcOrd="0" destOrd="0" presId="urn:microsoft.com/office/officeart/2005/8/layout/chevron2"/>
    <dgm:cxn modelId="{32EE5DC0-EACC-4C49-AF67-67493488BFE4}" type="presOf" srcId="{42639809-6C73-4031-91DE-CF0AF3B901C2}" destId="{F3170B22-D32F-41DD-9ED4-1DE74CF0471A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CC18C345-FD27-4937-9789-325F0D5D2906}" type="presParOf" srcId="{9D02A515-7824-4D02-A5ED-74C96D0DE60F}" destId="{FC7DCFE2-3106-48E0-8F8A-00826EE3EB0F}" srcOrd="0" destOrd="0" presId="urn:microsoft.com/office/officeart/2005/8/layout/chevron2"/>
    <dgm:cxn modelId="{BCA38F2F-0C3B-482C-9899-7E215634D934}" type="presParOf" srcId="{FC7DCFE2-3106-48E0-8F8A-00826EE3EB0F}" destId="{44A3A722-DD60-4143-B67F-33A44A516F29}" srcOrd="0" destOrd="0" presId="urn:microsoft.com/office/officeart/2005/8/layout/chevron2"/>
    <dgm:cxn modelId="{F73956D5-2D70-44DE-A112-8AA774248F44}" type="presParOf" srcId="{FC7DCFE2-3106-48E0-8F8A-00826EE3EB0F}" destId="{641E42F1-DDD5-41B9-AA7F-961F56E471AB}" srcOrd="1" destOrd="0" presId="urn:microsoft.com/office/officeart/2005/8/layout/chevron2"/>
    <dgm:cxn modelId="{27B09201-5844-4AE0-94EC-6BAF2D5BA029}" type="presParOf" srcId="{9D02A515-7824-4D02-A5ED-74C96D0DE60F}" destId="{243DD4D8-A96A-4F57-8422-5554B07A1060}" srcOrd="1" destOrd="0" presId="urn:microsoft.com/office/officeart/2005/8/layout/chevron2"/>
    <dgm:cxn modelId="{BB644D78-1DC6-48A1-9F49-071D7C72576D}" type="presParOf" srcId="{9D02A515-7824-4D02-A5ED-74C96D0DE60F}" destId="{F8646C3B-1B93-479F-9C96-39B200A82009}" srcOrd="2" destOrd="0" presId="urn:microsoft.com/office/officeart/2005/8/layout/chevron2"/>
    <dgm:cxn modelId="{2743BC75-CF73-4CDF-A359-92973711A3E5}" type="presParOf" srcId="{F8646C3B-1B93-479F-9C96-39B200A82009}" destId="{81F60686-5CD8-4A9F-AA7F-762B86DFB9B8}" srcOrd="0" destOrd="0" presId="urn:microsoft.com/office/officeart/2005/8/layout/chevron2"/>
    <dgm:cxn modelId="{C4091F59-3151-4861-849E-AE15517EA76F}" type="presParOf" srcId="{F8646C3B-1B93-479F-9C96-39B200A82009}" destId="{6C983CDD-F91D-4F7D-BFE5-15ECDE777FF9}" srcOrd="1" destOrd="0" presId="urn:microsoft.com/office/officeart/2005/8/layout/chevron2"/>
    <dgm:cxn modelId="{E49F35A1-065C-4FE2-B7BD-41C788CB714D}" type="presParOf" srcId="{9D02A515-7824-4D02-A5ED-74C96D0DE60F}" destId="{751E6D76-A387-4902-993F-4223AA19A3F6}" srcOrd="3" destOrd="0" presId="urn:microsoft.com/office/officeart/2005/8/layout/chevron2"/>
    <dgm:cxn modelId="{571BF712-C136-41BF-8E47-BFBB5493C759}" type="presParOf" srcId="{9D02A515-7824-4D02-A5ED-74C96D0DE60F}" destId="{EF4B747B-A6EF-4457-B11B-534383FAF74B}" srcOrd="4" destOrd="0" presId="urn:microsoft.com/office/officeart/2005/8/layout/chevron2"/>
    <dgm:cxn modelId="{828C5EA9-D893-4A18-853F-D25ABFB03A53}" type="presParOf" srcId="{EF4B747B-A6EF-4457-B11B-534383FAF74B}" destId="{E361874E-0C4A-484C-97A8-C7B64A0911E6}" srcOrd="0" destOrd="0" presId="urn:microsoft.com/office/officeart/2005/8/layout/chevron2"/>
    <dgm:cxn modelId="{125F0BD6-1BA0-49E8-AA76-083C283C74C1}" type="presParOf" srcId="{EF4B747B-A6EF-4457-B11B-534383FAF74B}" destId="{F3170B22-D32F-41DD-9ED4-1DE74CF0471A}" srcOrd="1" destOrd="0" presId="urn:microsoft.com/office/officeart/2005/8/layout/chevron2"/>
    <dgm:cxn modelId="{CAC5E4C0-2218-406E-801B-F80EB56155E1}" type="presParOf" srcId="{9D02A515-7824-4D02-A5ED-74C96D0DE60F}" destId="{C3899AD3-646F-4B8A-9AB4-C7472ECE6F2D}" srcOrd="5" destOrd="0" presId="urn:microsoft.com/office/officeart/2005/8/layout/chevron2"/>
    <dgm:cxn modelId="{2172B904-0881-40F8-A663-54B0C4EFDC9C}" type="presParOf" srcId="{9D02A515-7824-4D02-A5ED-74C96D0DE60F}" destId="{FF7C4FF4-F816-429E-89F7-FD323DACA4CB}" srcOrd="6" destOrd="0" presId="urn:microsoft.com/office/officeart/2005/8/layout/chevron2"/>
    <dgm:cxn modelId="{7A55C12B-FA50-4431-A797-98FE6C5AFAE0}" type="presParOf" srcId="{FF7C4FF4-F816-429E-89F7-FD323DACA4CB}" destId="{17AA9658-15AE-4B02-ADDE-9EF7D6BE8820}" srcOrd="0" destOrd="0" presId="urn:microsoft.com/office/officeart/2005/8/layout/chevron2"/>
    <dgm:cxn modelId="{EA25B797-4DB1-4C53-904E-96A700EA4DAF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овощи.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лишний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142984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00430" y="5715016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E:\рисунки\картинки\дом\игрушки\лейка\лей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57818" y="4143380"/>
            <a:ext cx="2138151" cy="2161690"/>
          </a:xfrm>
          <a:prstGeom prst="rect">
            <a:avLst/>
          </a:prstGeom>
          <a:noFill/>
        </p:spPr>
      </p:pic>
      <p:pic>
        <p:nvPicPr>
          <p:cNvPr id="1029" name="Picture 5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428728" y="1396598"/>
            <a:ext cx="1831691" cy="1778790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совок\сово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rcRect l="25154" t="48276" r="18803"/>
          <a:stretch>
            <a:fillRect/>
          </a:stretch>
        </p:blipFill>
        <p:spPr bwMode="auto">
          <a:xfrm>
            <a:off x="5429256" y="1142984"/>
            <a:ext cx="2071702" cy="282504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кубики\4256099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1285852" y="4071942"/>
            <a:ext cx="2500329" cy="173129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1428728" y="1425519"/>
            <a:ext cx="2500330" cy="1731294"/>
          </a:xfrm>
          <a:prstGeom prst="rect">
            <a:avLst/>
          </a:prstGeom>
          <a:noFill/>
        </p:spPr>
      </p:pic>
      <p:pic>
        <p:nvPicPr>
          <p:cNvPr id="2051" name="Picture 3" descr="E:\рисунки\картинки\дом\игрушки\шары\a957c68d5c28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43570" y="4572008"/>
            <a:ext cx="2214578" cy="1179057"/>
          </a:xfrm>
          <a:prstGeom prst="rect">
            <a:avLst/>
          </a:prstGeom>
          <a:noFill/>
        </p:spPr>
      </p:pic>
      <p:pic>
        <p:nvPicPr>
          <p:cNvPr id="2052" name="Picture 4" descr="E:\рисунки\картинки\дом\игрушки\посуда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771" t="2599" r="13016" b="3853"/>
          <a:stretch>
            <a:fillRect/>
          </a:stretch>
        </p:blipFill>
        <p:spPr bwMode="auto">
          <a:xfrm>
            <a:off x="1500166" y="3643314"/>
            <a:ext cx="2500330" cy="2571768"/>
          </a:xfrm>
          <a:prstGeom prst="rect">
            <a:avLst/>
          </a:prstGeom>
          <a:noFill/>
        </p:spPr>
      </p:pic>
      <p:pic>
        <p:nvPicPr>
          <p:cNvPr id="2053" name="Picture 5" descr="E:\рисунки\картинки\дом\игрушки\юла\юла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67" t="3461" r="13375"/>
          <a:stretch>
            <a:fillRect/>
          </a:stretch>
        </p:blipFill>
        <p:spPr bwMode="auto">
          <a:xfrm>
            <a:off x="6072198" y="1428736"/>
            <a:ext cx="1285884" cy="199263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E:\рисунки\картинки\дом\игрушки\сломанные\1084543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9" t="6890"/>
          <a:stretch>
            <a:fillRect/>
          </a:stretch>
        </p:blipFill>
        <p:spPr bwMode="auto">
          <a:xfrm>
            <a:off x="5072066" y="1285860"/>
            <a:ext cx="2969811" cy="1930702"/>
          </a:xfrm>
          <a:prstGeom prst="rect">
            <a:avLst/>
          </a:prstGeom>
          <a:noFill/>
        </p:spPr>
      </p:pic>
      <p:pic>
        <p:nvPicPr>
          <p:cNvPr id="1027" name="Picture 3" descr="E:\рисунки\картинки\дом\игрушки\сломанные\1869D85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7" t="1092"/>
          <a:stretch>
            <a:fillRect/>
          </a:stretch>
        </p:blipFill>
        <p:spPr bwMode="auto">
          <a:xfrm>
            <a:off x="5715008" y="4093492"/>
            <a:ext cx="1867110" cy="1960533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сломанные\8A2B0C7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4177305"/>
            <a:ext cx="2786082" cy="1894535"/>
          </a:xfrm>
          <a:prstGeom prst="rect">
            <a:avLst/>
          </a:prstGeom>
          <a:noFill/>
        </p:spPr>
      </p:pic>
      <p:pic>
        <p:nvPicPr>
          <p:cNvPr id="1029" name="Picture 5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7" cstate="print"/>
          <a:srcRect l="17391" r="17391"/>
          <a:stretch>
            <a:fillRect/>
          </a:stretch>
        </p:blipFill>
        <p:spPr bwMode="auto">
          <a:xfrm>
            <a:off x="1428728" y="1214422"/>
            <a:ext cx="1928826" cy="221814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E:\рисунки\картинки\дом\игрушки\бык, коровка\60801e774ae390cba723b18fb75d244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4354" y="1071546"/>
            <a:ext cx="1720450" cy="2541966"/>
          </a:xfrm>
          <a:prstGeom prst="rect">
            <a:avLst/>
          </a:prstGeom>
          <a:noFill/>
        </p:spPr>
      </p:pic>
      <p:pic>
        <p:nvPicPr>
          <p:cNvPr id="2052" name="Picture 4" descr="E:\рисунки\картинки\дом\игрушки\собачка\0be23bc5d99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54" t="1839"/>
          <a:stretch>
            <a:fillRect/>
          </a:stretch>
        </p:blipFill>
        <p:spPr bwMode="auto">
          <a:xfrm>
            <a:off x="1863884" y="4071942"/>
            <a:ext cx="1373542" cy="2279318"/>
          </a:xfrm>
          <a:prstGeom prst="rect">
            <a:avLst/>
          </a:prstGeom>
          <a:noFill/>
        </p:spPr>
      </p:pic>
      <p:pic>
        <p:nvPicPr>
          <p:cNvPr id="2054" name="Picture 6" descr="E:\рисунки\картинки\дом\игрушки\слон\normal_385474.jpg"/>
          <p:cNvPicPr>
            <a:picLocks noChangeAspect="1" noChangeArrowheads="1"/>
          </p:cNvPicPr>
          <p:nvPr/>
        </p:nvPicPr>
        <p:blipFill>
          <a:blip r:embed="rId6" cstate="print"/>
          <a:srcRect l="17500" r="17500"/>
          <a:stretch>
            <a:fillRect/>
          </a:stretch>
        </p:blipFill>
        <p:spPr bwMode="auto">
          <a:xfrm>
            <a:off x="5715008" y="4040906"/>
            <a:ext cx="1857388" cy="2143139"/>
          </a:xfrm>
          <a:prstGeom prst="rect">
            <a:avLst/>
          </a:prstGeom>
          <a:noFill/>
        </p:spPr>
      </p:pic>
      <p:pic>
        <p:nvPicPr>
          <p:cNvPr id="2055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500694" y="1428736"/>
            <a:ext cx="1912626" cy="185738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20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E:\рисунки\картинки\дом\игрушки\кубики\4256099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205676" y="4214819"/>
            <a:ext cx="2160616" cy="2098216"/>
          </a:xfrm>
          <a:prstGeom prst="rect">
            <a:avLst/>
          </a:prstGeom>
          <a:noFill/>
        </p:spPr>
      </p:pic>
      <p:pic>
        <p:nvPicPr>
          <p:cNvPr id="3075" name="Picture 3" descr="E:\рисунки\картинки\дом\игрушки\машинка\машинка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 bwMode="auto">
          <a:xfrm>
            <a:off x="1446505" y="1071546"/>
            <a:ext cx="1750395" cy="2520741"/>
          </a:xfrm>
          <a:prstGeom prst="rect">
            <a:avLst/>
          </a:prstGeom>
          <a:noFill/>
        </p:spPr>
      </p:pic>
      <p:pic>
        <p:nvPicPr>
          <p:cNvPr id="3076" name="Picture 4" descr="E:\рисунки\картинки\дом\игрушки\11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2632" t="7719"/>
          <a:stretch>
            <a:fillRect/>
          </a:stretch>
        </p:blipFill>
        <p:spPr bwMode="auto">
          <a:xfrm>
            <a:off x="5429256" y="1500174"/>
            <a:ext cx="2643205" cy="1708017"/>
          </a:xfrm>
          <a:prstGeom prst="rect">
            <a:avLst/>
          </a:prstGeom>
          <a:noFill/>
        </p:spPr>
      </p:pic>
      <p:pic>
        <p:nvPicPr>
          <p:cNvPr id="3077" name="Picture 5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 bwMode="auto">
          <a:xfrm>
            <a:off x="5857884" y="4000504"/>
            <a:ext cx="1688916" cy="218323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58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55</cp:revision>
  <dcterms:modified xsi:type="dcterms:W3CDTF">2014-02-12T07:06:52Z</dcterms:modified>
</cp:coreProperties>
</file>