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67" r:id="rId5"/>
    <p:sldId id="273" r:id="rId6"/>
    <p:sldId id="272" r:id="rId7"/>
    <p:sldId id="271" r:id="rId8"/>
    <p:sldId id="270" r:id="rId9"/>
    <p:sldId id="269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06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A20839-E33B-48A2-9014-49F2CA2A2451}" type="doc">
      <dgm:prSet loTypeId="urn:microsoft.com/office/officeart/2005/8/layout/chevron2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840CE18D-5574-44FD-A3CE-C64B32B966E2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3D9555-7255-476E-B4C5-403D8E1A1D9B}" type="parTrans" cxnId="{53F7CE67-6A29-4C5F-971D-498F3630CB31}">
      <dgm:prSet/>
      <dgm:spPr/>
      <dgm:t>
        <a:bodyPr/>
        <a:lstStyle/>
        <a:p>
          <a:endParaRPr lang="ru-RU"/>
        </a:p>
      </dgm:t>
    </dgm:pt>
    <dgm:pt modelId="{CE291088-5D91-429D-8111-4702BF442F99}" type="sibTrans" cxnId="{53F7CE67-6A29-4C5F-971D-498F3630CB31}">
      <dgm:prSet/>
      <dgm:spPr/>
      <dgm:t>
        <a:bodyPr/>
        <a:lstStyle/>
        <a:p>
          <a:endParaRPr lang="ru-RU"/>
        </a:p>
      </dgm:t>
    </dgm:pt>
    <dgm:pt modelId="{5E6BA470-16E9-41A8-AD86-0F7EBE484CF0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Рассмотри картинку.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C505A0-1D0E-4E42-A8C1-CE7C12DAE72C}" type="parTrans" cxnId="{6F673918-EBC4-4BCD-AAA5-7C2F9DA3D399}">
      <dgm:prSet/>
      <dgm:spPr/>
      <dgm:t>
        <a:bodyPr/>
        <a:lstStyle/>
        <a:p>
          <a:endParaRPr lang="ru-RU"/>
        </a:p>
      </dgm:t>
    </dgm:pt>
    <dgm:pt modelId="{C279CE90-1EB7-446D-A0A5-9B237028DAC6}" type="sibTrans" cxnId="{6F673918-EBC4-4BCD-AAA5-7C2F9DA3D399}">
      <dgm:prSet/>
      <dgm:spPr/>
      <dgm:t>
        <a:bodyPr/>
        <a:lstStyle/>
        <a:p>
          <a:endParaRPr lang="ru-RU"/>
        </a:p>
      </dgm:t>
    </dgm:pt>
    <dgm:pt modelId="{B8EFCF8D-C8B1-4358-A239-52C539913C2F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82F9A0-E53E-4CBC-900F-FE48E0819EFD}" type="parTrans" cxnId="{E32E240D-B447-476A-97A9-2007429C34E5}">
      <dgm:prSet/>
      <dgm:spPr/>
      <dgm:t>
        <a:bodyPr/>
        <a:lstStyle/>
        <a:p>
          <a:endParaRPr lang="ru-RU"/>
        </a:p>
      </dgm:t>
    </dgm:pt>
    <dgm:pt modelId="{385E8FA4-7724-44D7-B394-1B964D6FECCA}" type="sibTrans" cxnId="{E32E240D-B447-476A-97A9-2007429C34E5}">
      <dgm:prSet/>
      <dgm:spPr/>
      <dgm:t>
        <a:bodyPr/>
        <a:lstStyle/>
        <a:p>
          <a:endParaRPr lang="ru-RU"/>
        </a:p>
      </dgm:t>
    </dgm:pt>
    <dgm:pt modelId="{470DD6C7-A93C-49BB-85F2-7D6D91DB8A75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Найди гриб, тень которого ты видишь.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63549F-04DD-4F33-980F-F937B2686845}" type="parTrans" cxnId="{0992A757-E543-43AE-91C3-03287DD60486}">
      <dgm:prSet/>
      <dgm:spPr/>
      <dgm:t>
        <a:bodyPr/>
        <a:lstStyle/>
        <a:p>
          <a:endParaRPr lang="ru-RU"/>
        </a:p>
      </dgm:t>
    </dgm:pt>
    <dgm:pt modelId="{0F32CC03-FFC3-412D-9048-454F3CCA46A1}" type="sibTrans" cxnId="{0992A757-E543-43AE-91C3-03287DD60486}">
      <dgm:prSet/>
      <dgm:spPr/>
      <dgm:t>
        <a:bodyPr/>
        <a:lstStyle/>
        <a:p>
          <a:endParaRPr lang="ru-RU"/>
        </a:p>
      </dgm:t>
    </dgm:pt>
    <dgm:pt modelId="{F2E15A77-77AA-474B-81FD-A67809F00698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1D689B-2EA6-4930-A63D-C937FCD24D22}" type="parTrans" cxnId="{299EC3BE-4151-4833-A3E8-8A1B74B83997}">
      <dgm:prSet/>
      <dgm:spPr/>
      <dgm:t>
        <a:bodyPr/>
        <a:lstStyle/>
        <a:p>
          <a:endParaRPr lang="ru-RU"/>
        </a:p>
      </dgm:t>
    </dgm:pt>
    <dgm:pt modelId="{BD88F759-AA45-4D46-85EE-144E47A7EEF9}" type="sibTrans" cxnId="{299EC3BE-4151-4833-A3E8-8A1B74B83997}">
      <dgm:prSet/>
      <dgm:spPr/>
      <dgm:t>
        <a:bodyPr/>
        <a:lstStyle/>
        <a:p>
          <a:endParaRPr lang="ru-RU"/>
        </a:p>
      </dgm:t>
    </dgm:pt>
    <dgm:pt modelId="{42639809-6C73-4031-91DE-CF0AF3B901C2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Проверь себя: нажми на гриб.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4EEB21-9188-4603-8406-5DD5C72810AB}" type="parTrans" cxnId="{FF6D67E0-7545-4DFD-80EB-82FDFF37C8D0}">
      <dgm:prSet/>
      <dgm:spPr/>
      <dgm:t>
        <a:bodyPr/>
        <a:lstStyle/>
        <a:p>
          <a:endParaRPr lang="ru-RU"/>
        </a:p>
      </dgm:t>
    </dgm:pt>
    <dgm:pt modelId="{7E00B990-6ED8-4238-9A11-DAF14785EA1E}" type="sibTrans" cxnId="{FF6D67E0-7545-4DFD-80EB-82FDFF37C8D0}">
      <dgm:prSet/>
      <dgm:spPr/>
      <dgm:t>
        <a:bodyPr/>
        <a:lstStyle/>
        <a:p>
          <a:endParaRPr lang="ru-RU"/>
        </a:p>
      </dgm:t>
    </dgm:pt>
    <dgm:pt modelId="{B94CD479-C228-48F2-A1DC-A46EFE3E901C}">
      <dgm:prSet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169E31-4C1F-4C97-9B18-21573CC265DC}" type="parTrans" cxnId="{50186F92-8056-47E4-B6BA-E019818E58AE}">
      <dgm:prSet/>
      <dgm:spPr/>
      <dgm:t>
        <a:bodyPr/>
        <a:lstStyle/>
        <a:p>
          <a:endParaRPr lang="ru-RU"/>
        </a:p>
      </dgm:t>
    </dgm:pt>
    <dgm:pt modelId="{CB3C347B-6931-4349-8CBC-A0F1ED0EBD50}" type="sibTrans" cxnId="{50186F92-8056-47E4-B6BA-E019818E58AE}">
      <dgm:prSet/>
      <dgm:spPr/>
      <dgm:t>
        <a:bodyPr/>
        <a:lstStyle/>
        <a:p>
          <a:endParaRPr lang="ru-RU"/>
        </a:p>
      </dgm:t>
    </dgm:pt>
    <dgm:pt modelId="{D4F971B2-0820-484F-B897-EB9EFD71B8BC}">
      <dgm:prSet custT="1"/>
      <dgm:spPr/>
      <dgm:t>
        <a:bodyPr/>
        <a:lstStyle/>
        <a:p>
          <a:r>
            <a:rPr lang="ru-RU" sz="28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Перейди </a:t>
          </a:r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 ссылке к следующему заданию.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1BAC9D-66F9-4DF7-96EC-F28E977E44F8}" type="parTrans" cxnId="{08CF80FC-3D96-4D58-9AFB-3E39330E3288}">
      <dgm:prSet/>
      <dgm:spPr/>
      <dgm:t>
        <a:bodyPr/>
        <a:lstStyle/>
        <a:p>
          <a:endParaRPr lang="ru-RU"/>
        </a:p>
      </dgm:t>
    </dgm:pt>
    <dgm:pt modelId="{C56722CF-9F76-4FEA-999D-855F33B60AC2}" type="sibTrans" cxnId="{08CF80FC-3D96-4D58-9AFB-3E39330E3288}">
      <dgm:prSet/>
      <dgm:spPr/>
      <dgm:t>
        <a:bodyPr/>
        <a:lstStyle/>
        <a:p>
          <a:endParaRPr lang="ru-RU"/>
        </a:p>
      </dgm:t>
    </dgm:pt>
    <dgm:pt modelId="{9D02A515-7824-4D02-A5ED-74C96D0DE60F}" type="pres">
      <dgm:prSet presAssocID="{41A20839-E33B-48A2-9014-49F2CA2A245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7DCFE2-3106-48E0-8F8A-00826EE3EB0F}" type="pres">
      <dgm:prSet presAssocID="{840CE18D-5574-44FD-A3CE-C64B32B966E2}" presName="composite" presStyleCnt="0"/>
      <dgm:spPr/>
    </dgm:pt>
    <dgm:pt modelId="{44A3A722-DD60-4143-B67F-33A44A516F29}" type="pres">
      <dgm:prSet presAssocID="{840CE18D-5574-44FD-A3CE-C64B32B966E2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1E42F1-DDD5-41B9-AA7F-961F56E471AB}" type="pres">
      <dgm:prSet presAssocID="{840CE18D-5574-44FD-A3CE-C64B32B966E2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3DD4D8-A96A-4F57-8422-5554B07A1060}" type="pres">
      <dgm:prSet presAssocID="{CE291088-5D91-429D-8111-4702BF442F99}" presName="sp" presStyleCnt="0"/>
      <dgm:spPr/>
    </dgm:pt>
    <dgm:pt modelId="{F8646C3B-1B93-479F-9C96-39B200A82009}" type="pres">
      <dgm:prSet presAssocID="{B8EFCF8D-C8B1-4358-A239-52C539913C2F}" presName="composite" presStyleCnt="0"/>
      <dgm:spPr/>
    </dgm:pt>
    <dgm:pt modelId="{81F60686-5CD8-4A9F-AA7F-762B86DFB9B8}" type="pres">
      <dgm:prSet presAssocID="{B8EFCF8D-C8B1-4358-A239-52C539913C2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983CDD-F91D-4F7D-BFE5-15ECDE777FF9}" type="pres">
      <dgm:prSet presAssocID="{B8EFCF8D-C8B1-4358-A239-52C539913C2F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1E6D76-A387-4902-993F-4223AA19A3F6}" type="pres">
      <dgm:prSet presAssocID="{385E8FA4-7724-44D7-B394-1B964D6FECCA}" presName="sp" presStyleCnt="0"/>
      <dgm:spPr/>
    </dgm:pt>
    <dgm:pt modelId="{EF4B747B-A6EF-4457-B11B-534383FAF74B}" type="pres">
      <dgm:prSet presAssocID="{F2E15A77-77AA-474B-81FD-A67809F00698}" presName="composite" presStyleCnt="0"/>
      <dgm:spPr/>
    </dgm:pt>
    <dgm:pt modelId="{E361874E-0C4A-484C-97A8-C7B64A0911E6}" type="pres">
      <dgm:prSet presAssocID="{F2E15A77-77AA-474B-81FD-A67809F00698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170B22-D32F-41DD-9ED4-1DE74CF0471A}" type="pres">
      <dgm:prSet presAssocID="{F2E15A77-77AA-474B-81FD-A67809F00698}" presName="descendantText" presStyleLbl="alignAcc1" presStyleIdx="2" presStyleCnt="4" custLinFactNeighborX="-539" custLinFactNeighborY="-21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899AD3-646F-4B8A-9AB4-C7472ECE6F2D}" type="pres">
      <dgm:prSet presAssocID="{BD88F759-AA45-4D46-85EE-144E47A7EEF9}" presName="sp" presStyleCnt="0"/>
      <dgm:spPr/>
    </dgm:pt>
    <dgm:pt modelId="{FF7C4FF4-F816-429E-89F7-FD323DACA4CB}" type="pres">
      <dgm:prSet presAssocID="{B94CD479-C228-48F2-A1DC-A46EFE3E901C}" presName="composite" presStyleCnt="0"/>
      <dgm:spPr/>
    </dgm:pt>
    <dgm:pt modelId="{17AA9658-15AE-4B02-ADDE-9EF7D6BE8820}" type="pres">
      <dgm:prSet presAssocID="{B94CD479-C228-48F2-A1DC-A46EFE3E901C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5850DB-BA10-4FB1-8307-977A501E6E13}" type="pres">
      <dgm:prSet presAssocID="{B94CD479-C228-48F2-A1DC-A46EFE3E901C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C63C2B-83A7-4504-B4B2-3CE4BB23FF51}" type="presOf" srcId="{41A20839-E33B-48A2-9014-49F2CA2A2451}" destId="{9D02A515-7824-4D02-A5ED-74C96D0DE60F}" srcOrd="0" destOrd="0" presId="urn:microsoft.com/office/officeart/2005/8/layout/chevron2"/>
    <dgm:cxn modelId="{E1A197D7-1949-469C-8BAC-7C5F1F20671F}" type="presOf" srcId="{B8EFCF8D-C8B1-4358-A239-52C539913C2F}" destId="{81F60686-5CD8-4A9F-AA7F-762B86DFB9B8}" srcOrd="0" destOrd="0" presId="urn:microsoft.com/office/officeart/2005/8/layout/chevron2"/>
    <dgm:cxn modelId="{FF6D67E0-7545-4DFD-80EB-82FDFF37C8D0}" srcId="{F2E15A77-77AA-474B-81FD-A67809F00698}" destId="{42639809-6C73-4031-91DE-CF0AF3B901C2}" srcOrd="0" destOrd="0" parTransId="{674EEB21-9188-4603-8406-5DD5C72810AB}" sibTransId="{7E00B990-6ED8-4238-9A11-DAF14785EA1E}"/>
    <dgm:cxn modelId="{0992A757-E543-43AE-91C3-03287DD60486}" srcId="{B8EFCF8D-C8B1-4358-A239-52C539913C2F}" destId="{470DD6C7-A93C-49BB-85F2-7D6D91DB8A75}" srcOrd="0" destOrd="0" parTransId="{F263549F-04DD-4F33-980F-F937B2686845}" sibTransId="{0F32CC03-FFC3-412D-9048-454F3CCA46A1}"/>
    <dgm:cxn modelId="{82811030-341A-4731-8C3C-8E388C4728E1}" type="presOf" srcId="{F2E15A77-77AA-474B-81FD-A67809F00698}" destId="{E361874E-0C4A-484C-97A8-C7B64A0911E6}" srcOrd="0" destOrd="0" presId="urn:microsoft.com/office/officeart/2005/8/layout/chevron2"/>
    <dgm:cxn modelId="{78985E4D-A17F-45C0-AFDE-0B26C3FDCD40}" type="presOf" srcId="{D4F971B2-0820-484F-B897-EB9EFD71B8BC}" destId="{9A5850DB-BA10-4FB1-8307-977A501E6E13}" srcOrd="0" destOrd="0" presId="urn:microsoft.com/office/officeart/2005/8/layout/chevron2"/>
    <dgm:cxn modelId="{53F7CE67-6A29-4C5F-971D-498F3630CB31}" srcId="{41A20839-E33B-48A2-9014-49F2CA2A2451}" destId="{840CE18D-5574-44FD-A3CE-C64B32B966E2}" srcOrd="0" destOrd="0" parTransId="{7D3D9555-7255-476E-B4C5-403D8E1A1D9B}" sibTransId="{CE291088-5D91-429D-8111-4702BF442F99}"/>
    <dgm:cxn modelId="{299EC3BE-4151-4833-A3E8-8A1B74B83997}" srcId="{41A20839-E33B-48A2-9014-49F2CA2A2451}" destId="{F2E15A77-77AA-474B-81FD-A67809F00698}" srcOrd="2" destOrd="0" parTransId="{4E1D689B-2EA6-4930-A63D-C937FCD24D22}" sibTransId="{BD88F759-AA45-4D46-85EE-144E47A7EEF9}"/>
    <dgm:cxn modelId="{C5FB7A3F-3BC4-44BB-91D9-A4515B9239C3}" type="presOf" srcId="{42639809-6C73-4031-91DE-CF0AF3B901C2}" destId="{F3170B22-D32F-41DD-9ED4-1DE74CF0471A}" srcOrd="0" destOrd="0" presId="urn:microsoft.com/office/officeart/2005/8/layout/chevron2"/>
    <dgm:cxn modelId="{50186F92-8056-47E4-B6BA-E019818E58AE}" srcId="{41A20839-E33B-48A2-9014-49F2CA2A2451}" destId="{B94CD479-C228-48F2-A1DC-A46EFE3E901C}" srcOrd="3" destOrd="0" parTransId="{EF169E31-4C1F-4C97-9B18-21573CC265DC}" sibTransId="{CB3C347B-6931-4349-8CBC-A0F1ED0EBD50}"/>
    <dgm:cxn modelId="{B17AB8F7-0C57-4758-B2BD-5EF143783674}" type="presOf" srcId="{B94CD479-C228-48F2-A1DC-A46EFE3E901C}" destId="{17AA9658-15AE-4B02-ADDE-9EF7D6BE8820}" srcOrd="0" destOrd="0" presId="urn:microsoft.com/office/officeart/2005/8/layout/chevron2"/>
    <dgm:cxn modelId="{E7D35074-996D-4FD9-9F46-620A6501E866}" type="presOf" srcId="{5E6BA470-16E9-41A8-AD86-0F7EBE484CF0}" destId="{641E42F1-DDD5-41B9-AA7F-961F56E471AB}" srcOrd="0" destOrd="0" presId="urn:microsoft.com/office/officeart/2005/8/layout/chevron2"/>
    <dgm:cxn modelId="{08CF80FC-3D96-4D58-9AFB-3E39330E3288}" srcId="{B94CD479-C228-48F2-A1DC-A46EFE3E901C}" destId="{D4F971B2-0820-484F-B897-EB9EFD71B8BC}" srcOrd="0" destOrd="0" parTransId="{9E1BAC9D-66F9-4DF7-96EC-F28E977E44F8}" sibTransId="{C56722CF-9F76-4FEA-999D-855F33B60AC2}"/>
    <dgm:cxn modelId="{E32E240D-B447-476A-97A9-2007429C34E5}" srcId="{41A20839-E33B-48A2-9014-49F2CA2A2451}" destId="{B8EFCF8D-C8B1-4358-A239-52C539913C2F}" srcOrd="1" destOrd="0" parTransId="{F182F9A0-E53E-4CBC-900F-FE48E0819EFD}" sibTransId="{385E8FA4-7724-44D7-B394-1B964D6FECCA}"/>
    <dgm:cxn modelId="{9E5A6A1B-C7C9-42F0-857B-AA1A9BB11BFD}" type="presOf" srcId="{840CE18D-5574-44FD-A3CE-C64B32B966E2}" destId="{44A3A722-DD60-4143-B67F-33A44A516F29}" srcOrd="0" destOrd="0" presId="urn:microsoft.com/office/officeart/2005/8/layout/chevron2"/>
    <dgm:cxn modelId="{6456DA6E-1F53-494F-AEDB-356614A0C1ED}" type="presOf" srcId="{470DD6C7-A93C-49BB-85F2-7D6D91DB8A75}" destId="{6C983CDD-F91D-4F7D-BFE5-15ECDE777FF9}" srcOrd="0" destOrd="0" presId="urn:microsoft.com/office/officeart/2005/8/layout/chevron2"/>
    <dgm:cxn modelId="{6F673918-EBC4-4BCD-AAA5-7C2F9DA3D399}" srcId="{840CE18D-5574-44FD-A3CE-C64B32B966E2}" destId="{5E6BA470-16E9-41A8-AD86-0F7EBE484CF0}" srcOrd="0" destOrd="0" parTransId="{BFC505A0-1D0E-4E42-A8C1-CE7C12DAE72C}" sibTransId="{C279CE90-1EB7-446D-A0A5-9B237028DAC6}"/>
    <dgm:cxn modelId="{C0DCE4C1-5F9B-40AB-BB47-51F33BE7E6C4}" type="presParOf" srcId="{9D02A515-7824-4D02-A5ED-74C96D0DE60F}" destId="{FC7DCFE2-3106-48E0-8F8A-00826EE3EB0F}" srcOrd="0" destOrd="0" presId="urn:microsoft.com/office/officeart/2005/8/layout/chevron2"/>
    <dgm:cxn modelId="{FA91290F-FF5E-4901-AB91-3971810FBC74}" type="presParOf" srcId="{FC7DCFE2-3106-48E0-8F8A-00826EE3EB0F}" destId="{44A3A722-DD60-4143-B67F-33A44A516F29}" srcOrd="0" destOrd="0" presId="urn:microsoft.com/office/officeart/2005/8/layout/chevron2"/>
    <dgm:cxn modelId="{8F57E313-7BBD-45E8-880B-A60B0D25FC08}" type="presParOf" srcId="{FC7DCFE2-3106-48E0-8F8A-00826EE3EB0F}" destId="{641E42F1-DDD5-41B9-AA7F-961F56E471AB}" srcOrd="1" destOrd="0" presId="urn:microsoft.com/office/officeart/2005/8/layout/chevron2"/>
    <dgm:cxn modelId="{033C603E-605C-4EEE-AC9E-BE67898F2087}" type="presParOf" srcId="{9D02A515-7824-4D02-A5ED-74C96D0DE60F}" destId="{243DD4D8-A96A-4F57-8422-5554B07A1060}" srcOrd="1" destOrd="0" presId="urn:microsoft.com/office/officeart/2005/8/layout/chevron2"/>
    <dgm:cxn modelId="{4AFC7828-69CE-4F7F-934B-7F8818B11528}" type="presParOf" srcId="{9D02A515-7824-4D02-A5ED-74C96D0DE60F}" destId="{F8646C3B-1B93-479F-9C96-39B200A82009}" srcOrd="2" destOrd="0" presId="urn:microsoft.com/office/officeart/2005/8/layout/chevron2"/>
    <dgm:cxn modelId="{575F24BA-1B53-45D1-B845-07779C739B0D}" type="presParOf" srcId="{F8646C3B-1B93-479F-9C96-39B200A82009}" destId="{81F60686-5CD8-4A9F-AA7F-762B86DFB9B8}" srcOrd="0" destOrd="0" presId="urn:microsoft.com/office/officeart/2005/8/layout/chevron2"/>
    <dgm:cxn modelId="{4F433CC1-40B7-4B0A-887A-EC5ED41E39E0}" type="presParOf" srcId="{F8646C3B-1B93-479F-9C96-39B200A82009}" destId="{6C983CDD-F91D-4F7D-BFE5-15ECDE777FF9}" srcOrd="1" destOrd="0" presId="urn:microsoft.com/office/officeart/2005/8/layout/chevron2"/>
    <dgm:cxn modelId="{7E678E9F-CC64-4290-8910-7D85E6CD6E62}" type="presParOf" srcId="{9D02A515-7824-4D02-A5ED-74C96D0DE60F}" destId="{751E6D76-A387-4902-993F-4223AA19A3F6}" srcOrd="3" destOrd="0" presId="urn:microsoft.com/office/officeart/2005/8/layout/chevron2"/>
    <dgm:cxn modelId="{B493814A-F73A-4C17-A35E-2C57DF33894E}" type="presParOf" srcId="{9D02A515-7824-4D02-A5ED-74C96D0DE60F}" destId="{EF4B747B-A6EF-4457-B11B-534383FAF74B}" srcOrd="4" destOrd="0" presId="urn:microsoft.com/office/officeart/2005/8/layout/chevron2"/>
    <dgm:cxn modelId="{910F07B8-D1A1-4A37-85BD-62835B05D362}" type="presParOf" srcId="{EF4B747B-A6EF-4457-B11B-534383FAF74B}" destId="{E361874E-0C4A-484C-97A8-C7B64A0911E6}" srcOrd="0" destOrd="0" presId="urn:microsoft.com/office/officeart/2005/8/layout/chevron2"/>
    <dgm:cxn modelId="{EDC2E36C-333B-4080-A903-A00667D35833}" type="presParOf" srcId="{EF4B747B-A6EF-4457-B11B-534383FAF74B}" destId="{F3170B22-D32F-41DD-9ED4-1DE74CF0471A}" srcOrd="1" destOrd="0" presId="urn:microsoft.com/office/officeart/2005/8/layout/chevron2"/>
    <dgm:cxn modelId="{AB717156-4C80-48E8-A589-ACBECBA3A7A3}" type="presParOf" srcId="{9D02A515-7824-4D02-A5ED-74C96D0DE60F}" destId="{C3899AD3-646F-4B8A-9AB4-C7472ECE6F2D}" srcOrd="5" destOrd="0" presId="urn:microsoft.com/office/officeart/2005/8/layout/chevron2"/>
    <dgm:cxn modelId="{72985BDD-3478-4EC3-83C3-5A2EAB15DD8F}" type="presParOf" srcId="{9D02A515-7824-4D02-A5ED-74C96D0DE60F}" destId="{FF7C4FF4-F816-429E-89F7-FD323DACA4CB}" srcOrd="6" destOrd="0" presId="urn:microsoft.com/office/officeart/2005/8/layout/chevron2"/>
    <dgm:cxn modelId="{02271061-8D92-4D6B-ACCB-1B54A5923A4B}" type="presParOf" srcId="{FF7C4FF4-F816-429E-89F7-FD323DACA4CB}" destId="{17AA9658-15AE-4B02-ADDE-9EF7D6BE8820}" srcOrd="0" destOrd="0" presId="urn:microsoft.com/office/officeart/2005/8/layout/chevron2"/>
    <dgm:cxn modelId="{26B41E74-E6BD-4104-A0A5-42FD673F84F5}" type="presParOf" srcId="{FF7C4FF4-F816-429E-89F7-FD323DACA4CB}" destId="{9A5850DB-BA10-4FB1-8307-977A501E6E1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A3A722-DD60-4143-B67F-33A44A516F29}">
      <dsp:nvSpPr>
        <dsp:cNvPr id="0" name=""/>
        <dsp:cNvSpPr/>
      </dsp:nvSpPr>
      <dsp:spPr>
        <a:xfrm rot="5400000">
          <a:off x="-191569" y="194413"/>
          <a:ext cx="1277128" cy="893989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ru-RU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449839"/>
        <a:ext cx="893989" cy="383139"/>
      </dsp:txXfrm>
    </dsp:sp>
    <dsp:sp modelId="{641E42F1-DDD5-41B9-AA7F-961F56E471AB}">
      <dsp:nvSpPr>
        <dsp:cNvPr id="0" name=""/>
        <dsp:cNvSpPr/>
      </dsp:nvSpPr>
      <dsp:spPr>
        <a:xfrm rot="5400000">
          <a:off x="3889580" y="-2992745"/>
          <a:ext cx="830133" cy="68213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Рассмотри картинку.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893990" y="43369"/>
        <a:ext cx="6780790" cy="749085"/>
      </dsp:txXfrm>
    </dsp:sp>
    <dsp:sp modelId="{81F60686-5CD8-4A9F-AA7F-762B86DFB9B8}">
      <dsp:nvSpPr>
        <dsp:cNvPr id="0" name=""/>
        <dsp:cNvSpPr/>
      </dsp:nvSpPr>
      <dsp:spPr>
        <a:xfrm rot="5400000">
          <a:off x="-191569" y="1325209"/>
          <a:ext cx="1277128" cy="893989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ru-RU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1580635"/>
        <a:ext cx="893989" cy="383139"/>
      </dsp:txXfrm>
    </dsp:sp>
    <dsp:sp modelId="{6C983CDD-F91D-4F7D-BFE5-15ECDE777FF9}">
      <dsp:nvSpPr>
        <dsp:cNvPr id="0" name=""/>
        <dsp:cNvSpPr/>
      </dsp:nvSpPr>
      <dsp:spPr>
        <a:xfrm rot="5400000">
          <a:off x="3889580" y="-1861949"/>
          <a:ext cx="830133" cy="68213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Найди гриб, тень которого ты видишь.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893990" y="1174165"/>
        <a:ext cx="6780790" cy="749085"/>
      </dsp:txXfrm>
    </dsp:sp>
    <dsp:sp modelId="{E361874E-0C4A-484C-97A8-C7B64A0911E6}">
      <dsp:nvSpPr>
        <dsp:cNvPr id="0" name=""/>
        <dsp:cNvSpPr/>
      </dsp:nvSpPr>
      <dsp:spPr>
        <a:xfrm rot="5400000">
          <a:off x="-191569" y="2456006"/>
          <a:ext cx="1277128" cy="893989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ru-RU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2711432"/>
        <a:ext cx="893989" cy="383139"/>
      </dsp:txXfrm>
    </dsp:sp>
    <dsp:sp modelId="{F3170B22-D32F-41DD-9ED4-1DE74CF0471A}">
      <dsp:nvSpPr>
        <dsp:cNvPr id="0" name=""/>
        <dsp:cNvSpPr/>
      </dsp:nvSpPr>
      <dsp:spPr>
        <a:xfrm rot="5400000">
          <a:off x="3852813" y="-749275"/>
          <a:ext cx="830133" cy="68213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Проверь себя: нажми на гриб.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857223" y="2286839"/>
        <a:ext cx="6780790" cy="749085"/>
      </dsp:txXfrm>
    </dsp:sp>
    <dsp:sp modelId="{17AA9658-15AE-4B02-ADDE-9EF7D6BE8820}">
      <dsp:nvSpPr>
        <dsp:cNvPr id="0" name=""/>
        <dsp:cNvSpPr/>
      </dsp:nvSpPr>
      <dsp:spPr>
        <a:xfrm rot="5400000">
          <a:off x="-191569" y="3586802"/>
          <a:ext cx="1277128" cy="893989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endParaRPr lang="ru-RU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3842228"/>
        <a:ext cx="893989" cy="383139"/>
      </dsp:txXfrm>
    </dsp:sp>
    <dsp:sp modelId="{9A5850DB-BA10-4FB1-8307-977A501E6E13}">
      <dsp:nvSpPr>
        <dsp:cNvPr id="0" name=""/>
        <dsp:cNvSpPr/>
      </dsp:nvSpPr>
      <dsp:spPr>
        <a:xfrm rot="5400000">
          <a:off x="3889580" y="399642"/>
          <a:ext cx="830133" cy="68213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Перейди </a:t>
          </a: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 ссылке к следующему заданию.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893990" y="3435756"/>
        <a:ext cx="6780790" cy="7490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slide" Target="slide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142852"/>
            <a:ext cx="807249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 «Узнай </a:t>
            </a:r>
            <a:r>
              <a:rPr lang="ru-RU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гриб </a:t>
            </a:r>
            <a:r>
              <a:rPr lang="ru-RU" sz="4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тени»</a:t>
            </a:r>
            <a:endParaRPr lang="ru-RU" sz="4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Умножение 5">
            <a:hlinkClick r:id="" action="ppaction://hlinkshowjump?jump=endshow"/>
          </p:cNvPr>
          <p:cNvSpPr/>
          <p:nvPr/>
        </p:nvSpPr>
        <p:spPr>
          <a:xfrm>
            <a:off x="8358214" y="0"/>
            <a:ext cx="914400" cy="91440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Схема 7"/>
          <p:cNvGraphicFramePr/>
          <p:nvPr/>
        </p:nvGraphicFramePr>
        <p:xfrm>
          <a:off x="714348" y="1142984"/>
          <a:ext cx="7715304" cy="4675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Скругленный прямоугольник 8">
            <a:hlinkClick r:id="rId7" action="ppaction://hlinksldjump"/>
          </p:cNvPr>
          <p:cNvSpPr/>
          <p:nvPr/>
        </p:nvSpPr>
        <p:spPr>
          <a:xfrm>
            <a:off x="3643306" y="5800748"/>
            <a:ext cx="2571768" cy="70008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Начать игру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8358214" y="0"/>
            <a:ext cx="914400" cy="91440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7858148" y="6500834"/>
            <a:ext cx="642942" cy="357166"/>
          </a:xfrm>
          <a:prstGeom prst="actionButtonBackPrevio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501058" y="6500810"/>
            <a:ext cx="642942" cy="357190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E:\рисунки\картинки\дом\игрушки\кубики\кубики.gif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857884" y="857232"/>
            <a:ext cx="815802" cy="1447894"/>
          </a:xfrm>
          <a:prstGeom prst="rect">
            <a:avLst/>
          </a:prstGeom>
          <a:noFill/>
        </p:spPr>
      </p:pic>
      <p:pic>
        <p:nvPicPr>
          <p:cNvPr id="9" name="Picture 4" descr="E:\рисунки\картинки\дом\игрушки\кукла\99C3222C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429520" y="4714884"/>
            <a:ext cx="1214446" cy="1578781"/>
          </a:xfrm>
          <a:prstGeom prst="rect">
            <a:avLst/>
          </a:prstGeom>
          <a:noFill/>
        </p:spPr>
      </p:pic>
      <p:pic>
        <p:nvPicPr>
          <p:cNvPr id="10" name="Picture 7" descr="E:\рисунки\картинки\дом\игрушки\машинка\09.png"/>
          <p:cNvPicPr>
            <a:picLocks noChangeAspect="1" noChangeArrowheads="1"/>
          </p:cNvPicPr>
          <p:nvPr/>
        </p:nvPicPr>
        <p:blipFill>
          <a:blip r:embed="rId6" cstate="print"/>
          <a:srcRect t="16615" b="11387"/>
          <a:stretch>
            <a:fillRect/>
          </a:stretch>
        </p:blipFill>
        <p:spPr bwMode="auto">
          <a:xfrm>
            <a:off x="7277794" y="2928934"/>
            <a:ext cx="1365536" cy="1285884"/>
          </a:xfrm>
          <a:prstGeom prst="rect">
            <a:avLst/>
          </a:prstGeom>
          <a:noFill/>
        </p:spPr>
      </p:pic>
      <p:pic>
        <p:nvPicPr>
          <p:cNvPr id="11" name="Picture 6" descr="E:\рисунки\картинки\дом\игрушки\матрешка\F6881317.pn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7215206" y="857232"/>
            <a:ext cx="1515674" cy="1333793"/>
          </a:xfrm>
          <a:prstGeom prst="rect">
            <a:avLst/>
          </a:prstGeom>
          <a:noFill/>
        </p:spPr>
      </p:pic>
      <p:pic>
        <p:nvPicPr>
          <p:cNvPr id="12" name="Picture 9" descr="E:\рисунки\картинки\дом\игрушки\мишка\42561244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5786446" y="2928934"/>
            <a:ext cx="959259" cy="1284212"/>
          </a:xfrm>
          <a:prstGeom prst="rect">
            <a:avLst/>
          </a:prstGeom>
          <a:noFill/>
        </p:spPr>
      </p:pic>
      <p:pic>
        <p:nvPicPr>
          <p:cNvPr id="13" name="Picture 12" descr="E:\рисунки\картинки\дом\игрушки\мяч\65855E0C.png"/>
          <p:cNvPicPr>
            <a:picLocks noChangeAspect="1" noChangeArrowheads="1"/>
          </p:cNvPicPr>
          <p:nvPr/>
        </p:nvPicPr>
        <p:blipFill>
          <a:blip r:embed="rId9" cstate="print"/>
          <a:srcRect l="23988" r="23239" b="34726"/>
          <a:stretch>
            <a:fillRect/>
          </a:stretch>
        </p:blipFill>
        <p:spPr bwMode="auto">
          <a:xfrm>
            <a:off x="5857884" y="4643446"/>
            <a:ext cx="1000132" cy="1651544"/>
          </a:xfrm>
          <a:prstGeom prst="rect">
            <a:avLst/>
          </a:prstGeom>
          <a:noFill/>
        </p:spPr>
      </p:pic>
      <p:pic>
        <p:nvPicPr>
          <p:cNvPr id="14" name="Picture 13" descr="E:\рисунки\картинки\дом\игрушки\пирамидка\03.png"/>
          <p:cNvPicPr>
            <a:picLocks noChangeAspect="1" noChangeArrowheads="1"/>
          </p:cNvPicPr>
          <p:nvPr/>
        </p:nvPicPr>
        <p:blipFill>
          <a:blip r:embed="rId10" cstate="print">
            <a:lum bright="-20000" contrast="30000"/>
          </a:blip>
          <a:stretch>
            <a:fillRect/>
          </a:stretch>
        </p:blipFill>
        <p:spPr bwMode="auto">
          <a:xfrm>
            <a:off x="4071934" y="857232"/>
            <a:ext cx="1285884" cy="1355948"/>
          </a:xfrm>
          <a:prstGeom prst="rect">
            <a:avLst/>
          </a:prstGeom>
          <a:noFill/>
        </p:spPr>
      </p:pic>
      <p:pic>
        <p:nvPicPr>
          <p:cNvPr id="15" name="Picture 14" descr="E:\рисунки\картинки\дом\игрушки\робот\робот.gif"/>
          <p:cNvPicPr>
            <a:picLocks noChangeAspect="1" noChangeArrowheads="1"/>
          </p:cNvPicPr>
          <p:nvPr/>
        </p:nvPicPr>
        <p:blipFill>
          <a:blip r:embed="rId11" cstate="print">
            <a:lum bright="-20000" contrast="40000"/>
          </a:blip>
          <a:stretch>
            <a:fillRect/>
          </a:stretch>
        </p:blipFill>
        <p:spPr bwMode="auto">
          <a:xfrm>
            <a:off x="4286248" y="2857496"/>
            <a:ext cx="865030" cy="1415505"/>
          </a:xfrm>
          <a:prstGeom prst="rect">
            <a:avLst/>
          </a:prstGeom>
          <a:noFill/>
        </p:spPr>
      </p:pic>
      <p:pic>
        <p:nvPicPr>
          <p:cNvPr id="1026" name="Picture 2" descr="E:\рисунки\картинки\дом\игрушки\неваляшка\42561303.png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4214810" y="4786322"/>
            <a:ext cx="1093891" cy="1373972"/>
          </a:xfrm>
          <a:prstGeom prst="rect">
            <a:avLst/>
          </a:prstGeom>
          <a:noFill/>
        </p:spPr>
      </p:pic>
      <p:pic>
        <p:nvPicPr>
          <p:cNvPr id="16" name="Picture 2" descr="E:\рисунки\картинки\дом\игрушки\кубики\кубики.gif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000100" y="1357298"/>
            <a:ext cx="2214578" cy="3930456"/>
          </a:xfrm>
          <a:prstGeom prst="rect">
            <a:avLst/>
          </a:prstGeom>
          <a:noFill/>
        </p:spPr>
      </p:pic>
      <p:pic>
        <p:nvPicPr>
          <p:cNvPr id="17" name="Picture 2" descr="E:\рисунки\картинки\дом\игрушки\кубики\кубики.gif"/>
          <p:cNvPicPr>
            <a:picLocks noChangeAspect="1" noChangeArrowheads="1"/>
          </p:cNvPicPr>
          <p:nvPr/>
        </p:nvPicPr>
        <p:blipFill>
          <a:blip r:embed="rId4" cstate="print">
            <a:lum contrast="-100000"/>
          </a:blip>
          <a:stretch>
            <a:fillRect/>
          </a:stretch>
        </p:blipFill>
        <p:spPr bwMode="auto">
          <a:xfrm>
            <a:off x="1000100" y="1357298"/>
            <a:ext cx="2214578" cy="393045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8358214" y="0"/>
            <a:ext cx="914400" cy="91440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7858148" y="6500834"/>
            <a:ext cx="642942" cy="357166"/>
          </a:xfrm>
          <a:prstGeom prst="actionButtonBackPrevio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501058" y="6500810"/>
            <a:ext cx="642942" cy="357190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E:\рисунки\картинки\дом\игрушки\кубики\кубики.gif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857884" y="857232"/>
            <a:ext cx="815802" cy="1447894"/>
          </a:xfrm>
          <a:prstGeom prst="rect">
            <a:avLst/>
          </a:prstGeom>
          <a:noFill/>
        </p:spPr>
      </p:pic>
      <p:pic>
        <p:nvPicPr>
          <p:cNvPr id="9" name="Picture 4" descr="E:\рисунки\картинки\дом\игрушки\кукла\99C3222C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429520" y="4714884"/>
            <a:ext cx="1214446" cy="1578781"/>
          </a:xfrm>
          <a:prstGeom prst="rect">
            <a:avLst/>
          </a:prstGeom>
          <a:noFill/>
        </p:spPr>
      </p:pic>
      <p:pic>
        <p:nvPicPr>
          <p:cNvPr id="10" name="Picture 7" descr="E:\рисунки\картинки\дом\игрушки\машинка\09.png"/>
          <p:cNvPicPr>
            <a:picLocks noChangeAspect="1" noChangeArrowheads="1"/>
          </p:cNvPicPr>
          <p:nvPr/>
        </p:nvPicPr>
        <p:blipFill>
          <a:blip r:embed="rId6" cstate="print"/>
          <a:srcRect t="16615" b="11387"/>
          <a:stretch>
            <a:fillRect/>
          </a:stretch>
        </p:blipFill>
        <p:spPr bwMode="auto">
          <a:xfrm>
            <a:off x="7277794" y="2928934"/>
            <a:ext cx="1365536" cy="1285884"/>
          </a:xfrm>
          <a:prstGeom prst="rect">
            <a:avLst/>
          </a:prstGeom>
          <a:noFill/>
        </p:spPr>
      </p:pic>
      <p:pic>
        <p:nvPicPr>
          <p:cNvPr id="11" name="Picture 6" descr="E:\рисунки\картинки\дом\игрушки\матрешка\F6881317.pn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7215206" y="857232"/>
            <a:ext cx="1515674" cy="1333793"/>
          </a:xfrm>
          <a:prstGeom prst="rect">
            <a:avLst/>
          </a:prstGeom>
          <a:noFill/>
        </p:spPr>
      </p:pic>
      <p:pic>
        <p:nvPicPr>
          <p:cNvPr id="12" name="Picture 9" descr="E:\рисунки\картинки\дом\игрушки\мишка\42561244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5786446" y="2928934"/>
            <a:ext cx="959259" cy="1284212"/>
          </a:xfrm>
          <a:prstGeom prst="rect">
            <a:avLst/>
          </a:prstGeom>
          <a:noFill/>
        </p:spPr>
      </p:pic>
      <p:pic>
        <p:nvPicPr>
          <p:cNvPr id="13" name="Picture 12" descr="E:\рисунки\картинки\дом\игрушки\мяч\65855E0C.png"/>
          <p:cNvPicPr>
            <a:picLocks noChangeAspect="1" noChangeArrowheads="1"/>
          </p:cNvPicPr>
          <p:nvPr/>
        </p:nvPicPr>
        <p:blipFill>
          <a:blip r:embed="rId9" cstate="print"/>
          <a:srcRect l="23988" r="23239" b="34726"/>
          <a:stretch>
            <a:fillRect/>
          </a:stretch>
        </p:blipFill>
        <p:spPr bwMode="auto">
          <a:xfrm>
            <a:off x="5857884" y="4643446"/>
            <a:ext cx="1000132" cy="1651544"/>
          </a:xfrm>
          <a:prstGeom prst="rect">
            <a:avLst/>
          </a:prstGeom>
          <a:noFill/>
        </p:spPr>
      </p:pic>
      <p:pic>
        <p:nvPicPr>
          <p:cNvPr id="14" name="Picture 13" descr="E:\рисунки\картинки\дом\игрушки\пирамидка\03.png"/>
          <p:cNvPicPr>
            <a:picLocks noChangeAspect="1" noChangeArrowheads="1"/>
          </p:cNvPicPr>
          <p:nvPr/>
        </p:nvPicPr>
        <p:blipFill>
          <a:blip r:embed="rId10" cstate="print">
            <a:lum bright="-20000" contrast="30000"/>
          </a:blip>
          <a:stretch>
            <a:fillRect/>
          </a:stretch>
        </p:blipFill>
        <p:spPr bwMode="auto">
          <a:xfrm>
            <a:off x="4071934" y="857232"/>
            <a:ext cx="1285884" cy="1355948"/>
          </a:xfrm>
          <a:prstGeom prst="rect">
            <a:avLst/>
          </a:prstGeom>
          <a:noFill/>
        </p:spPr>
      </p:pic>
      <p:pic>
        <p:nvPicPr>
          <p:cNvPr id="15" name="Picture 14" descr="E:\рисунки\картинки\дом\игрушки\робот\робот.gif"/>
          <p:cNvPicPr>
            <a:picLocks noChangeAspect="1" noChangeArrowheads="1"/>
          </p:cNvPicPr>
          <p:nvPr/>
        </p:nvPicPr>
        <p:blipFill>
          <a:blip r:embed="rId11" cstate="print">
            <a:lum bright="-20000" contrast="40000"/>
          </a:blip>
          <a:stretch>
            <a:fillRect/>
          </a:stretch>
        </p:blipFill>
        <p:spPr bwMode="auto">
          <a:xfrm>
            <a:off x="4286248" y="2857496"/>
            <a:ext cx="865030" cy="1415505"/>
          </a:xfrm>
          <a:prstGeom prst="rect">
            <a:avLst/>
          </a:prstGeom>
          <a:noFill/>
        </p:spPr>
      </p:pic>
      <p:pic>
        <p:nvPicPr>
          <p:cNvPr id="1026" name="Picture 2" descr="E:\рисунки\картинки\дом\игрушки\неваляшка\42561303.png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4214810" y="4786322"/>
            <a:ext cx="1093891" cy="1373972"/>
          </a:xfrm>
          <a:prstGeom prst="rect">
            <a:avLst/>
          </a:prstGeom>
          <a:noFill/>
        </p:spPr>
      </p:pic>
      <p:pic>
        <p:nvPicPr>
          <p:cNvPr id="17" name="Picture 7" descr="E:\рисунки\картинки\дом\игрушки\машинка\09.png"/>
          <p:cNvPicPr>
            <a:picLocks noChangeAspect="1" noChangeArrowheads="1"/>
          </p:cNvPicPr>
          <p:nvPr/>
        </p:nvPicPr>
        <p:blipFill>
          <a:blip r:embed="rId6" cstate="print"/>
          <a:srcRect t="16615" b="11387"/>
          <a:stretch>
            <a:fillRect/>
          </a:stretch>
        </p:blipFill>
        <p:spPr bwMode="auto">
          <a:xfrm>
            <a:off x="285720" y="1857364"/>
            <a:ext cx="3143272" cy="2959924"/>
          </a:xfrm>
          <a:prstGeom prst="rect">
            <a:avLst/>
          </a:prstGeom>
          <a:noFill/>
        </p:spPr>
      </p:pic>
      <p:pic>
        <p:nvPicPr>
          <p:cNvPr id="18" name="Picture 7" descr="E:\рисунки\картинки\дом\игрушки\машинка\09.png"/>
          <p:cNvPicPr>
            <a:picLocks noChangeAspect="1" noChangeArrowheads="1"/>
          </p:cNvPicPr>
          <p:nvPr/>
        </p:nvPicPr>
        <p:blipFill>
          <a:blip r:embed="rId6" cstate="print">
            <a:lum bright="-4000" contrast="-100000"/>
          </a:blip>
          <a:srcRect t="16615" b="11387"/>
          <a:stretch>
            <a:fillRect/>
          </a:stretch>
        </p:blipFill>
        <p:spPr bwMode="auto">
          <a:xfrm>
            <a:off x="285720" y="1857364"/>
            <a:ext cx="3143272" cy="29599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8358214" y="0"/>
            <a:ext cx="914400" cy="91440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7858148" y="6500834"/>
            <a:ext cx="642942" cy="357166"/>
          </a:xfrm>
          <a:prstGeom prst="actionButtonBackPrevio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501058" y="6500810"/>
            <a:ext cx="642942" cy="357190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E:\рисунки\картинки\дом\игрушки\кубики\кубики.gif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857884" y="857232"/>
            <a:ext cx="815802" cy="1447894"/>
          </a:xfrm>
          <a:prstGeom prst="rect">
            <a:avLst/>
          </a:prstGeom>
          <a:noFill/>
        </p:spPr>
      </p:pic>
      <p:pic>
        <p:nvPicPr>
          <p:cNvPr id="9" name="Picture 4" descr="E:\рисунки\картинки\дом\игрушки\кукла\99C3222C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429520" y="4714884"/>
            <a:ext cx="1214446" cy="1578781"/>
          </a:xfrm>
          <a:prstGeom prst="rect">
            <a:avLst/>
          </a:prstGeom>
          <a:noFill/>
        </p:spPr>
      </p:pic>
      <p:pic>
        <p:nvPicPr>
          <p:cNvPr id="10" name="Picture 7" descr="E:\рисунки\картинки\дом\игрушки\машинка\09.png"/>
          <p:cNvPicPr>
            <a:picLocks noChangeAspect="1" noChangeArrowheads="1"/>
          </p:cNvPicPr>
          <p:nvPr/>
        </p:nvPicPr>
        <p:blipFill>
          <a:blip r:embed="rId6" cstate="print"/>
          <a:srcRect t="16615" b="11387"/>
          <a:stretch>
            <a:fillRect/>
          </a:stretch>
        </p:blipFill>
        <p:spPr bwMode="auto">
          <a:xfrm>
            <a:off x="7277794" y="2928934"/>
            <a:ext cx="1365536" cy="1285884"/>
          </a:xfrm>
          <a:prstGeom prst="rect">
            <a:avLst/>
          </a:prstGeom>
          <a:noFill/>
        </p:spPr>
      </p:pic>
      <p:pic>
        <p:nvPicPr>
          <p:cNvPr id="11" name="Picture 6" descr="E:\рисунки\картинки\дом\игрушки\матрешка\F6881317.pn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7215206" y="857232"/>
            <a:ext cx="1515674" cy="1333793"/>
          </a:xfrm>
          <a:prstGeom prst="rect">
            <a:avLst/>
          </a:prstGeom>
          <a:noFill/>
        </p:spPr>
      </p:pic>
      <p:pic>
        <p:nvPicPr>
          <p:cNvPr id="12" name="Picture 9" descr="E:\рисунки\картинки\дом\игрушки\мишка\42561244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5786446" y="2928934"/>
            <a:ext cx="959259" cy="1284212"/>
          </a:xfrm>
          <a:prstGeom prst="rect">
            <a:avLst/>
          </a:prstGeom>
          <a:noFill/>
        </p:spPr>
      </p:pic>
      <p:pic>
        <p:nvPicPr>
          <p:cNvPr id="13" name="Picture 12" descr="E:\рисунки\картинки\дом\игрушки\мяч\65855E0C.png"/>
          <p:cNvPicPr>
            <a:picLocks noChangeAspect="1" noChangeArrowheads="1"/>
          </p:cNvPicPr>
          <p:nvPr/>
        </p:nvPicPr>
        <p:blipFill>
          <a:blip r:embed="rId9" cstate="print"/>
          <a:srcRect l="23988" r="23239" b="34726"/>
          <a:stretch>
            <a:fillRect/>
          </a:stretch>
        </p:blipFill>
        <p:spPr bwMode="auto">
          <a:xfrm>
            <a:off x="5857884" y="4643446"/>
            <a:ext cx="1000132" cy="1651544"/>
          </a:xfrm>
          <a:prstGeom prst="rect">
            <a:avLst/>
          </a:prstGeom>
          <a:noFill/>
        </p:spPr>
      </p:pic>
      <p:pic>
        <p:nvPicPr>
          <p:cNvPr id="14" name="Picture 13" descr="E:\рисунки\картинки\дом\игрушки\пирамидка\03.png"/>
          <p:cNvPicPr>
            <a:picLocks noChangeAspect="1" noChangeArrowheads="1"/>
          </p:cNvPicPr>
          <p:nvPr/>
        </p:nvPicPr>
        <p:blipFill>
          <a:blip r:embed="rId10" cstate="print">
            <a:lum bright="-20000" contrast="30000"/>
          </a:blip>
          <a:stretch>
            <a:fillRect/>
          </a:stretch>
        </p:blipFill>
        <p:spPr bwMode="auto">
          <a:xfrm>
            <a:off x="4071934" y="857232"/>
            <a:ext cx="1285884" cy="1355948"/>
          </a:xfrm>
          <a:prstGeom prst="rect">
            <a:avLst/>
          </a:prstGeom>
          <a:noFill/>
        </p:spPr>
      </p:pic>
      <p:pic>
        <p:nvPicPr>
          <p:cNvPr id="15" name="Picture 14" descr="E:\рисунки\картинки\дом\игрушки\робот\робот.gif"/>
          <p:cNvPicPr>
            <a:picLocks noChangeAspect="1" noChangeArrowheads="1"/>
          </p:cNvPicPr>
          <p:nvPr/>
        </p:nvPicPr>
        <p:blipFill>
          <a:blip r:embed="rId11" cstate="print">
            <a:lum bright="-20000" contrast="40000"/>
          </a:blip>
          <a:stretch>
            <a:fillRect/>
          </a:stretch>
        </p:blipFill>
        <p:spPr bwMode="auto">
          <a:xfrm>
            <a:off x="4286248" y="2857496"/>
            <a:ext cx="865030" cy="1415505"/>
          </a:xfrm>
          <a:prstGeom prst="rect">
            <a:avLst/>
          </a:prstGeom>
          <a:noFill/>
        </p:spPr>
      </p:pic>
      <p:pic>
        <p:nvPicPr>
          <p:cNvPr id="1026" name="Picture 2" descr="E:\рисунки\картинки\дом\игрушки\неваляшка\42561303.png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4214810" y="4786322"/>
            <a:ext cx="1093891" cy="1373972"/>
          </a:xfrm>
          <a:prstGeom prst="rect">
            <a:avLst/>
          </a:prstGeom>
          <a:noFill/>
        </p:spPr>
      </p:pic>
      <p:pic>
        <p:nvPicPr>
          <p:cNvPr id="16" name="Picture 13" descr="E:\рисунки\картинки\дом\игрушки\пирамидка\03.png"/>
          <p:cNvPicPr>
            <a:picLocks noChangeAspect="1" noChangeArrowheads="1"/>
          </p:cNvPicPr>
          <p:nvPr/>
        </p:nvPicPr>
        <p:blipFill>
          <a:blip r:embed="rId10" cstate="print">
            <a:lum bright="-20000" contrast="30000"/>
          </a:blip>
          <a:stretch>
            <a:fillRect/>
          </a:stretch>
        </p:blipFill>
        <p:spPr bwMode="auto">
          <a:xfrm>
            <a:off x="357158" y="1428736"/>
            <a:ext cx="3500462" cy="3691192"/>
          </a:xfrm>
          <a:prstGeom prst="rect">
            <a:avLst/>
          </a:prstGeom>
          <a:noFill/>
        </p:spPr>
      </p:pic>
      <p:pic>
        <p:nvPicPr>
          <p:cNvPr id="17" name="Picture 13" descr="E:\рисунки\картинки\дом\игрушки\пирамидка\03.png"/>
          <p:cNvPicPr>
            <a:picLocks noChangeAspect="1" noChangeArrowheads="1"/>
          </p:cNvPicPr>
          <p:nvPr/>
        </p:nvPicPr>
        <p:blipFill>
          <a:blip r:embed="rId10" cstate="print">
            <a:lum bright="-13000" contrast="-100000"/>
          </a:blip>
          <a:stretch>
            <a:fillRect/>
          </a:stretch>
        </p:blipFill>
        <p:spPr bwMode="auto">
          <a:xfrm>
            <a:off x="357158" y="1428736"/>
            <a:ext cx="3500462" cy="369119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8358214" y="0"/>
            <a:ext cx="914400" cy="91440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7858148" y="6500834"/>
            <a:ext cx="642942" cy="357166"/>
          </a:xfrm>
          <a:prstGeom prst="actionButtonBackPrevio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501058" y="6500810"/>
            <a:ext cx="642942" cy="357190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E:\рисунки\картинки\дом\игрушки\кубики\кубики.gif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857884" y="857232"/>
            <a:ext cx="815802" cy="1447894"/>
          </a:xfrm>
          <a:prstGeom prst="rect">
            <a:avLst/>
          </a:prstGeom>
          <a:noFill/>
        </p:spPr>
      </p:pic>
      <p:pic>
        <p:nvPicPr>
          <p:cNvPr id="9" name="Picture 4" descr="E:\рисунки\картинки\дом\игрушки\кукла\99C3222C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429520" y="4714884"/>
            <a:ext cx="1214446" cy="1578781"/>
          </a:xfrm>
          <a:prstGeom prst="rect">
            <a:avLst/>
          </a:prstGeom>
          <a:noFill/>
        </p:spPr>
      </p:pic>
      <p:pic>
        <p:nvPicPr>
          <p:cNvPr id="10" name="Picture 7" descr="E:\рисунки\картинки\дом\игрушки\машинка\09.png"/>
          <p:cNvPicPr>
            <a:picLocks noChangeAspect="1" noChangeArrowheads="1"/>
          </p:cNvPicPr>
          <p:nvPr/>
        </p:nvPicPr>
        <p:blipFill>
          <a:blip r:embed="rId6" cstate="print"/>
          <a:srcRect t="16615" b="11387"/>
          <a:stretch>
            <a:fillRect/>
          </a:stretch>
        </p:blipFill>
        <p:spPr bwMode="auto">
          <a:xfrm>
            <a:off x="7277794" y="2928934"/>
            <a:ext cx="1365536" cy="1285884"/>
          </a:xfrm>
          <a:prstGeom prst="rect">
            <a:avLst/>
          </a:prstGeom>
          <a:noFill/>
        </p:spPr>
      </p:pic>
      <p:pic>
        <p:nvPicPr>
          <p:cNvPr id="11" name="Picture 6" descr="E:\рисунки\картинки\дом\игрушки\матрешка\F6881317.pn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7215206" y="857232"/>
            <a:ext cx="1515674" cy="1333793"/>
          </a:xfrm>
          <a:prstGeom prst="rect">
            <a:avLst/>
          </a:prstGeom>
          <a:noFill/>
        </p:spPr>
      </p:pic>
      <p:pic>
        <p:nvPicPr>
          <p:cNvPr id="12" name="Picture 9" descr="E:\рисунки\картинки\дом\игрушки\мишка\42561244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5786446" y="2928934"/>
            <a:ext cx="959259" cy="1284212"/>
          </a:xfrm>
          <a:prstGeom prst="rect">
            <a:avLst/>
          </a:prstGeom>
          <a:noFill/>
        </p:spPr>
      </p:pic>
      <p:pic>
        <p:nvPicPr>
          <p:cNvPr id="13" name="Picture 12" descr="E:\рисунки\картинки\дом\игрушки\мяч\65855E0C.png"/>
          <p:cNvPicPr>
            <a:picLocks noChangeAspect="1" noChangeArrowheads="1"/>
          </p:cNvPicPr>
          <p:nvPr/>
        </p:nvPicPr>
        <p:blipFill>
          <a:blip r:embed="rId9" cstate="print"/>
          <a:srcRect l="23988" r="23239" b="34726"/>
          <a:stretch>
            <a:fillRect/>
          </a:stretch>
        </p:blipFill>
        <p:spPr bwMode="auto">
          <a:xfrm>
            <a:off x="5857884" y="4643446"/>
            <a:ext cx="1000132" cy="1651544"/>
          </a:xfrm>
          <a:prstGeom prst="rect">
            <a:avLst/>
          </a:prstGeom>
          <a:noFill/>
        </p:spPr>
      </p:pic>
      <p:pic>
        <p:nvPicPr>
          <p:cNvPr id="14" name="Picture 13" descr="E:\рисунки\картинки\дом\игрушки\пирамидка\03.png"/>
          <p:cNvPicPr>
            <a:picLocks noChangeAspect="1" noChangeArrowheads="1"/>
          </p:cNvPicPr>
          <p:nvPr/>
        </p:nvPicPr>
        <p:blipFill>
          <a:blip r:embed="rId10" cstate="print">
            <a:lum bright="-20000" contrast="30000"/>
          </a:blip>
          <a:stretch>
            <a:fillRect/>
          </a:stretch>
        </p:blipFill>
        <p:spPr bwMode="auto">
          <a:xfrm>
            <a:off x="4071934" y="857232"/>
            <a:ext cx="1285884" cy="1355948"/>
          </a:xfrm>
          <a:prstGeom prst="rect">
            <a:avLst/>
          </a:prstGeom>
          <a:noFill/>
        </p:spPr>
      </p:pic>
      <p:pic>
        <p:nvPicPr>
          <p:cNvPr id="15" name="Picture 14" descr="E:\рисунки\картинки\дом\игрушки\робот\робот.gif"/>
          <p:cNvPicPr>
            <a:picLocks noChangeAspect="1" noChangeArrowheads="1"/>
          </p:cNvPicPr>
          <p:nvPr/>
        </p:nvPicPr>
        <p:blipFill>
          <a:blip r:embed="rId11" cstate="print">
            <a:lum bright="-20000" contrast="40000"/>
          </a:blip>
          <a:stretch>
            <a:fillRect/>
          </a:stretch>
        </p:blipFill>
        <p:spPr bwMode="auto">
          <a:xfrm>
            <a:off x="4286248" y="2857496"/>
            <a:ext cx="865030" cy="1415505"/>
          </a:xfrm>
          <a:prstGeom prst="rect">
            <a:avLst/>
          </a:prstGeom>
          <a:noFill/>
        </p:spPr>
      </p:pic>
      <p:pic>
        <p:nvPicPr>
          <p:cNvPr id="1026" name="Picture 2" descr="E:\рисунки\картинки\дом\игрушки\неваляшка\42561303.png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4214810" y="4786322"/>
            <a:ext cx="1093891" cy="1373972"/>
          </a:xfrm>
          <a:prstGeom prst="rect">
            <a:avLst/>
          </a:prstGeom>
          <a:noFill/>
        </p:spPr>
      </p:pic>
      <p:pic>
        <p:nvPicPr>
          <p:cNvPr id="16" name="Picture 4" descr="E:\рисунки\картинки\дом\игрушки\кукла\99C3222C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1472" y="1285860"/>
            <a:ext cx="3214710" cy="4179126"/>
          </a:xfrm>
          <a:prstGeom prst="rect">
            <a:avLst/>
          </a:prstGeom>
          <a:noFill/>
        </p:spPr>
      </p:pic>
      <p:pic>
        <p:nvPicPr>
          <p:cNvPr id="19" name="Picture 4" descr="E:\рисунки\картинки\дом\игрушки\кукла\99C3222C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100000"/>
          </a:blip>
          <a:stretch>
            <a:fillRect/>
          </a:stretch>
        </p:blipFill>
        <p:spPr bwMode="auto">
          <a:xfrm>
            <a:off x="571472" y="1285860"/>
            <a:ext cx="3214710" cy="417912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8358214" y="0"/>
            <a:ext cx="914400" cy="91440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7858148" y="6500834"/>
            <a:ext cx="642942" cy="357166"/>
          </a:xfrm>
          <a:prstGeom prst="actionButtonBackPrevio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501058" y="6500810"/>
            <a:ext cx="642942" cy="357190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E:\рисунки\картинки\дом\игрушки\кубики\кубики.gif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857884" y="857232"/>
            <a:ext cx="815802" cy="1447894"/>
          </a:xfrm>
          <a:prstGeom prst="rect">
            <a:avLst/>
          </a:prstGeom>
          <a:noFill/>
        </p:spPr>
      </p:pic>
      <p:pic>
        <p:nvPicPr>
          <p:cNvPr id="9" name="Picture 4" descr="E:\рисунки\картинки\дом\игрушки\кукла\99C3222C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429520" y="4714884"/>
            <a:ext cx="1214446" cy="1578781"/>
          </a:xfrm>
          <a:prstGeom prst="rect">
            <a:avLst/>
          </a:prstGeom>
          <a:noFill/>
        </p:spPr>
      </p:pic>
      <p:pic>
        <p:nvPicPr>
          <p:cNvPr id="10" name="Picture 7" descr="E:\рисунки\картинки\дом\игрушки\машинка\09.png"/>
          <p:cNvPicPr>
            <a:picLocks noChangeAspect="1" noChangeArrowheads="1"/>
          </p:cNvPicPr>
          <p:nvPr/>
        </p:nvPicPr>
        <p:blipFill>
          <a:blip r:embed="rId6" cstate="print"/>
          <a:srcRect t="16615" b="11387"/>
          <a:stretch>
            <a:fillRect/>
          </a:stretch>
        </p:blipFill>
        <p:spPr bwMode="auto">
          <a:xfrm>
            <a:off x="7277794" y="2928934"/>
            <a:ext cx="1365536" cy="1285884"/>
          </a:xfrm>
          <a:prstGeom prst="rect">
            <a:avLst/>
          </a:prstGeom>
          <a:noFill/>
        </p:spPr>
      </p:pic>
      <p:pic>
        <p:nvPicPr>
          <p:cNvPr id="11" name="Picture 6" descr="E:\рисунки\картинки\дом\игрушки\матрешка\F6881317.pn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7215206" y="857232"/>
            <a:ext cx="1515674" cy="1333793"/>
          </a:xfrm>
          <a:prstGeom prst="rect">
            <a:avLst/>
          </a:prstGeom>
          <a:noFill/>
        </p:spPr>
      </p:pic>
      <p:pic>
        <p:nvPicPr>
          <p:cNvPr id="12" name="Picture 9" descr="E:\рисунки\картинки\дом\игрушки\мишка\42561244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5786446" y="2928934"/>
            <a:ext cx="959259" cy="1284212"/>
          </a:xfrm>
          <a:prstGeom prst="rect">
            <a:avLst/>
          </a:prstGeom>
          <a:noFill/>
        </p:spPr>
      </p:pic>
      <p:pic>
        <p:nvPicPr>
          <p:cNvPr id="13" name="Picture 12" descr="E:\рисунки\картинки\дом\игрушки\мяч\65855E0C.png"/>
          <p:cNvPicPr>
            <a:picLocks noChangeAspect="1" noChangeArrowheads="1"/>
          </p:cNvPicPr>
          <p:nvPr/>
        </p:nvPicPr>
        <p:blipFill>
          <a:blip r:embed="rId9" cstate="print"/>
          <a:srcRect l="23988" r="23239" b="34726"/>
          <a:stretch>
            <a:fillRect/>
          </a:stretch>
        </p:blipFill>
        <p:spPr bwMode="auto">
          <a:xfrm>
            <a:off x="5857884" y="4643446"/>
            <a:ext cx="1000132" cy="1651544"/>
          </a:xfrm>
          <a:prstGeom prst="rect">
            <a:avLst/>
          </a:prstGeom>
          <a:noFill/>
        </p:spPr>
      </p:pic>
      <p:pic>
        <p:nvPicPr>
          <p:cNvPr id="14" name="Picture 13" descr="E:\рисунки\картинки\дом\игрушки\пирамидка\03.png"/>
          <p:cNvPicPr>
            <a:picLocks noChangeAspect="1" noChangeArrowheads="1"/>
          </p:cNvPicPr>
          <p:nvPr/>
        </p:nvPicPr>
        <p:blipFill>
          <a:blip r:embed="rId10" cstate="print">
            <a:lum bright="-20000" contrast="30000"/>
          </a:blip>
          <a:stretch>
            <a:fillRect/>
          </a:stretch>
        </p:blipFill>
        <p:spPr bwMode="auto">
          <a:xfrm>
            <a:off x="4071934" y="857232"/>
            <a:ext cx="1285884" cy="1355948"/>
          </a:xfrm>
          <a:prstGeom prst="rect">
            <a:avLst/>
          </a:prstGeom>
          <a:noFill/>
        </p:spPr>
      </p:pic>
      <p:pic>
        <p:nvPicPr>
          <p:cNvPr id="15" name="Picture 14" descr="E:\рисунки\картинки\дом\игрушки\робот\робот.gif"/>
          <p:cNvPicPr>
            <a:picLocks noChangeAspect="1" noChangeArrowheads="1"/>
          </p:cNvPicPr>
          <p:nvPr/>
        </p:nvPicPr>
        <p:blipFill>
          <a:blip r:embed="rId11" cstate="print">
            <a:lum bright="-20000" contrast="40000"/>
          </a:blip>
          <a:stretch>
            <a:fillRect/>
          </a:stretch>
        </p:blipFill>
        <p:spPr bwMode="auto">
          <a:xfrm>
            <a:off x="4286248" y="2857496"/>
            <a:ext cx="865030" cy="1415505"/>
          </a:xfrm>
          <a:prstGeom prst="rect">
            <a:avLst/>
          </a:prstGeom>
          <a:noFill/>
        </p:spPr>
      </p:pic>
      <p:pic>
        <p:nvPicPr>
          <p:cNvPr id="1026" name="Picture 2" descr="E:\рисунки\картинки\дом\игрушки\неваляшка\42561303.png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4214810" y="4786322"/>
            <a:ext cx="1093891" cy="1373972"/>
          </a:xfrm>
          <a:prstGeom prst="rect">
            <a:avLst/>
          </a:prstGeom>
          <a:noFill/>
        </p:spPr>
      </p:pic>
      <p:pic>
        <p:nvPicPr>
          <p:cNvPr id="16" name="Picture 6" descr="E:\рисунки\картинки\дом\игрушки\матрешка\F6881317.png"/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214282" y="1643050"/>
            <a:ext cx="3714776" cy="3269003"/>
          </a:xfrm>
          <a:prstGeom prst="rect">
            <a:avLst/>
          </a:prstGeom>
          <a:noFill/>
        </p:spPr>
      </p:pic>
      <p:pic>
        <p:nvPicPr>
          <p:cNvPr id="17" name="Picture 6" descr="E:\рисунки\картинки\дом\игрушки\матрешка\F6881317.png"/>
          <p:cNvPicPr>
            <a:picLocks noChangeAspect="1" noChangeArrowheads="1"/>
          </p:cNvPicPr>
          <p:nvPr/>
        </p:nvPicPr>
        <p:blipFill>
          <a:blip r:embed="rId13" cstate="print">
            <a:lum contrast="-100000"/>
          </a:blip>
          <a:stretch>
            <a:fillRect/>
          </a:stretch>
        </p:blipFill>
        <p:spPr bwMode="auto">
          <a:xfrm>
            <a:off x="214282" y="1643050"/>
            <a:ext cx="3714776" cy="326900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8358214" y="0"/>
            <a:ext cx="914400" cy="91440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7858148" y="6500834"/>
            <a:ext cx="642942" cy="357166"/>
          </a:xfrm>
          <a:prstGeom prst="actionButtonBackPrevio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501058" y="6500810"/>
            <a:ext cx="642942" cy="357190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E:\рисунки\картинки\дом\игрушки\кубики\кубики.gif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857884" y="857232"/>
            <a:ext cx="815802" cy="1447894"/>
          </a:xfrm>
          <a:prstGeom prst="rect">
            <a:avLst/>
          </a:prstGeom>
          <a:noFill/>
        </p:spPr>
      </p:pic>
      <p:pic>
        <p:nvPicPr>
          <p:cNvPr id="9" name="Picture 4" descr="E:\рисунки\картинки\дом\игрушки\кукла\99C3222C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429520" y="4714884"/>
            <a:ext cx="1214446" cy="1578781"/>
          </a:xfrm>
          <a:prstGeom prst="rect">
            <a:avLst/>
          </a:prstGeom>
          <a:noFill/>
        </p:spPr>
      </p:pic>
      <p:pic>
        <p:nvPicPr>
          <p:cNvPr id="10" name="Picture 7" descr="E:\рисунки\картинки\дом\игрушки\машинка\09.png"/>
          <p:cNvPicPr>
            <a:picLocks noChangeAspect="1" noChangeArrowheads="1"/>
          </p:cNvPicPr>
          <p:nvPr/>
        </p:nvPicPr>
        <p:blipFill>
          <a:blip r:embed="rId6" cstate="print"/>
          <a:srcRect t="16615" b="11387"/>
          <a:stretch>
            <a:fillRect/>
          </a:stretch>
        </p:blipFill>
        <p:spPr bwMode="auto">
          <a:xfrm>
            <a:off x="7277794" y="2928934"/>
            <a:ext cx="1365536" cy="1285884"/>
          </a:xfrm>
          <a:prstGeom prst="rect">
            <a:avLst/>
          </a:prstGeom>
          <a:noFill/>
        </p:spPr>
      </p:pic>
      <p:pic>
        <p:nvPicPr>
          <p:cNvPr id="11" name="Picture 6" descr="E:\рисунки\картинки\дом\игрушки\матрешка\F6881317.pn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7215206" y="857232"/>
            <a:ext cx="1515674" cy="1333793"/>
          </a:xfrm>
          <a:prstGeom prst="rect">
            <a:avLst/>
          </a:prstGeom>
          <a:noFill/>
        </p:spPr>
      </p:pic>
      <p:pic>
        <p:nvPicPr>
          <p:cNvPr id="12" name="Picture 9" descr="E:\рисунки\картинки\дом\игрушки\мишка\42561244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5786446" y="2928934"/>
            <a:ext cx="959259" cy="1284212"/>
          </a:xfrm>
          <a:prstGeom prst="rect">
            <a:avLst/>
          </a:prstGeom>
          <a:noFill/>
        </p:spPr>
      </p:pic>
      <p:pic>
        <p:nvPicPr>
          <p:cNvPr id="13" name="Picture 12" descr="E:\рисунки\картинки\дом\игрушки\мяч\65855E0C.png"/>
          <p:cNvPicPr>
            <a:picLocks noChangeAspect="1" noChangeArrowheads="1"/>
          </p:cNvPicPr>
          <p:nvPr/>
        </p:nvPicPr>
        <p:blipFill>
          <a:blip r:embed="rId9" cstate="print"/>
          <a:srcRect l="23988" r="23239" b="34726"/>
          <a:stretch>
            <a:fillRect/>
          </a:stretch>
        </p:blipFill>
        <p:spPr bwMode="auto">
          <a:xfrm>
            <a:off x="5857884" y="4643446"/>
            <a:ext cx="1000132" cy="1651544"/>
          </a:xfrm>
          <a:prstGeom prst="rect">
            <a:avLst/>
          </a:prstGeom>
          <a:noFill/>
        </p:spPr>
      </p:pic>
      <p:pic>
        <p:nvPicPr>
          <p:cNvPr id="14" name="Picture 13" descr="E:\рисунки\картинки\дом\игрушки\пирамидка\03.png"/>
          <p:cNvPicPr>
            <a:picLocks noChangeAspect="1" noChangeArrowheads="1"/>
          </p:cNvPicPr>
          <p:nvPr/>
        </p:nvPicPr>
        <p:blipFill>
          <a:blip r:embed="rId10" cstate="print">
            <a:lum bright="-20000" contrast="30000"/>
          </a:blip>
          <a:stretch>
            <a:fillRect/>
          </a:stretch>
        </p:blipFill>
        <p:spPr bwMode="auto">
          <a:xfrm>
            <a:off x="4071934" y="857232"/>
            <a:ext cx="1285884" cy="1355948"/>
          </a:xfrm>
          <a:prstGeom prst="rect">
            <a:avLst/>
          </a:prstGeom>
          <a:noFill/>
        </p:spPr>
      </p:pic>
      <p:pic>
        <p:nvPicPr>
          <p:cNvPr id="15" name="Picture 14" descr="E:\рисунки\картинки\дом\игрушки\робот\робот.gif"/>
          <p:cNvPicPr>
            <a:picLocks noChangeAspect="1" noChangeArrowheads="1"/>
          </p:cNvPicPr>
          <p:nvPr/>
        </p:nvPicPr>
        <p:blipFill>
          <a:blip r:embed="rId11" cstate="print">
            <a:lum bright="-20000" contrast="40000"/>
          </a:blip>
          <a:stretch>
            <a:fillRect/>
          </a:stretch>
        </p:blipFill>
        <p:spPr bwMode="auto">
          <a:xfrm>
            <a:off x="4286248" y="2857496"/>
            <a:ext cx="865030" cy="1415505"/>
          </a:xfrm>
          <a:prstGeom prst="rect">
            <a:avLst/>
          </a:prstGeom>
          <a:noFill/>
        </p:spPr>
      </p:pic>
      <p:pic>
        <p:nvPicPr>
          <p:cNvPr id="1026" name="Picture 2" descr="E:\рисунки\картинки\дом\игрушки\неваляшка\42561303.png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4214810" y="4786322"/>
            <a:ext cx="1093891" cy="1373972"/>
          </a:xfrm>
          <a:prstGeom prst="rect">
            <a:avLst/>
          </a:prstGeom>
          <a:noFill/>
        </p:spPr>
      </p:pic>
      <p:pic>
        <p:nvPicPr>
          <p:cNvPr id="16" name="Picture 9" descr="E:\рисунки\картинки\дом\игрушки\мишка\42561244.jpg"/>
          <p:cNvPicPr>
            <a:picLocks noChangeAspect="1" noChangeArrowheads="1"/>
          </p:cNvPicPr>
          <p:nvPr/>
        </p:nvPicPr>
        <p:blipFill>
          <a:blip r:embed="rId8" cstate="print"/>
          <a:srcRect l="15909"/>
          <a:stretch>
            <a:fillRect/>
          </a:stretch>
        </p:blipFill>
        <p:spPr bwMode="auto">
          <a:xfrm>
            <a:off x="714348" y="1071546"/>
            <a:ext cx="2643206" cy="4208069"/>
          </a:xfrm>
          <a:prstGeom prst="rect">
            <a:avLst/>
          </a:prstGeom>
          <a:noFill/>
        </p:spPr>
      </p:pic>
      <p:pic>
        <p:nvPicPr>
          <p:cNvPr id="17" name="Picture 9" descr="E:\рисунки\картинки\дом\игрушки\мишка\42561244.jpg"/>
          <p:cNvPicPr>
            <a:picLocks noChangeAspect="1" noChangeArrowheads="1"/>
          </p:cNvPicPr>
          <p:nvPr/>
        </p:nvPicPr>
        <p:blipFill>
          <a:blip r:embed="rId8" cstate="print">
            <a:lum contrast="-100000"/>
          </a:blip>
          <a:srcRect l="15909"/>
          <a:stretch>
            <a:fillRect/>
          </a:stretch>
        </p:blipFill>
        <p:spPr bwMode="auto">
          <a:xfrm>
            <a:off x="714348" y="1071546"/>
            <a:ext cx="2643206" cy="420806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8358214" y="0"/>
            <a:ext cx="914400" cy="91440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7858148" y="6500834"/>
            <a:ext cx="642942" cy="357166"/>
          </a:xfrm>
          <a:prstGeom prst="actionButtonBackPrevio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501058" y="6500810"/>
            <a:ext cx="642942" cy="357190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E:\рисунки\картинки\дом\игрушки\кубики\кубики.gif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857884" y="857232"/>
            <a:ext cx="815802" cy="1447894"/>
          </a:xfrm>
          <a:prstGeom prst="rect">
            <a:avLst/>
          </a:prstGeom>
          <a:noFill/>
        </p:spPr>
      </p:pic>
      <p:pic>
        <p:nvPicPr>
          <p:cNvPr id="9" name="Picture 4" descr="E:\рисунки\картинки\дом\игрушки\кукла\99C3222C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429520" y="4714884"/>
            <a:ext cx="1214446" cy="1578781"/>
          </a:xfrm>
          <a:prstGeom prst="rect">
            <a:avLst/>
          </a:prstGeom>
          <a:noFill/>
        </p:spPr>
      </p:pic>
      <p:pic>
        <p:nvPicPr>
          <p:cNvPr id="10" name="Picture 7" descr="E:\рисунки\картинки\дом\игрушки\машинка\09.png"/>
          <p:cNvPicPr>
            <a:picLocks noChangeAspect="1" noChangeArrowheads="1"/>
          </p:cNvPicPr>
          <p:nvPr/>
        </p:nvPicPr>
        <p:blipFill>
          <a:blip r:embed="rId6" cstate="print"/>
          <a:srcRect t="16615" b="11387"/>
          <a:stretch>
            <a:fillRect/>
          </a:stretch>
        </p:blipFill>
        <p:spPr bwMode="auto">
          <a:xfrm>
            <a:off x="7277794" y="2928934"/>
            <a:ext cx="1365536" cy="1285884"/>
          </a:xfrm>
          <a:prstGeom prst="rect">
            <a:avLst/>
          </a:prstGeom>
          <a:noFill/>
        </p:spPr>
      </p:pic>
      <p:pic>
        <p:nvPicPr>
          <p:cNvPr id="11" name="Picture 6" descr="E:\рисунки\картинки\дом\игрушки\матрешка\F6881317.pn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7215206" y="857232"/>
            <a:ext cx="1515674" cy="1333793"/>
          </a:xfrm>
          <a:prstGeom prst="rect">
            <a:avLst/>
          </a:prstGeom>
          <a:noFill/>
        </p:spPr>
      </p:pic>
      <p:pic>
        <p:nvPicPr>
          <p:cNvPr id="12" name="Picture 9" descr="E:\рисунки\картинки\дом\игрушки\мишка\42561244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5786446" y="2928934"/>
            <a:ext cx="959259" cy="1284212"/>
          </a:xfrm>
          <a:prstGeom prst="rect">
            <a:avLst/>
          </a:prstGeom>
          <a:noFill/>
        </p:spPr>
      </p:pic>
      <p:pic>
        <p:nvPicPr>
          <p:cNvPr id="13" name="Picture 12" descr="E:\рисунки\картинки\дом\игрушки\мяч\65855E0C.png"/>
          <p:cNvPicPr>
            <a:picLocks noChangeAspect="1" noChangeArrowheads="1"/>
          </p:cNvPicPr>
          <p:nvPr/>
        </p:nvPicPr>
        <p:blipFill>
          <a:blip r:embed="rId9" cstate="print"/>
          <a:srcRect l="23988" r="23239" b="34726"/>
          <a:stretch>
            <a:fillRect/>
          </a:stretch>
        </p:blipFill>
        <p:spPr bwMode="auto">
          <a:xfrm>
            <a:off x="5857884" y="4643446"/>
            <a:ext cx="1000132" cy="1651544"/>
          </a:xfrm>
          <a:prstGeom prst="rect">
            <a:avLst/>
          </a:prstGeom>
          <a:noFill/>
        </p:spPr>
      </p:pic>
      <p:pic>
        <p:nvPicPr>
          <p:cNvPr id="14" name="Picture 13" descr="E:\рисунки\картинки\дом\игрушки\пирамидка\03.png"/>
          <p:cNvPicPr>
            <a:picLocks noChangeAspect="1" noChangeArrowheads="1"/>
          </p:cNvPicPr>
          <p:nvPr/>
        </p:nvPicPr>
        <p:blipFill>
          <a:blip r:embed="rId10" cstate="print">
            <a:lum bright="-20000" contrast="30000"/>
          </a:blip>
          <a:stretch>
            <a:fillRect/>
          </a:stretch>
        </p:blipFill>
        <p:spPr bwMode="auto">
          <a:xfrm>
            <a:off x="4071934" y="857232"/>
            <a:ext cx="1285884" cy="1355948"/>
          </a:xfrm>
          <a:prstGeom prst="rect">
            <a:avLst/>
          </a:prstGeom>
          <a:noFill/>
        </p:spPr>
      </p:pic>
      <p:pic>
        <p:nvPicPr>
          <p:cNvPr id="15" name="Picture 14" descr="E:\рисунки\картинки\дом\игрушки\робот\робот.gif"/>
          <p:cNvPicPr>
            <a:picLocks noChangeAspect="1" noChangeArrowheads="1"/>
          </p:cNvPicPr>
          <p:nvPr/>
        </p:nvPicPr>
        <p:blipFill>
          <a:blip r:embed="rId11" cstate="print">
            <a:lum bright="-20000" contrast="40000"/>
          </a:blip>
          <a:stretch>
            <a:fillRect/>
          </a:stretch>
        </p:blipFill>
        <p:spPr bwMode="auto">
          <a:xfrm>
            <a:off x="4286248" y="2857496"/>
            <a:ext cx="865030" cy="1415505"/>
          </a:xfrm>
          <a:prstGeom prst="rect">
            <a:avLst/>
          </a:prstGeom>
          <a:noFill/>
        </p:spPr>
      </p:pic>
      <p:pic>
        <p:nvPicPr>
          <p:cNvPr id="1026" name="Picture 2" descr="E:\рисунки\картинки\дом\игрушки\неваляшка\42561303.png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4214810" y="4786322"/>
            <a:ext cx="1093891" cy="1373972"/>
          </a:xfrm>
          <a:prstGeom prst="rect">
            <a:avLst/>
          </a:prstGeom>
          <a:noFill/>
        </p:spPr>
      </p:pic>
      <p:pic>
        <p:nvPicPr>
          <p:cNvPr id="16" name="Picture 14" descr="E:\рисунки\картинки\дом\игрушки\робот\робот.gif"/>
          <p:cNvPicPr>
            <a:picLocks noChangeAspect="1" noChangeArrowheads="1"/>
          </p:cNvPicPr>
          <p:nvPr/>
        </p:nvPicPr>
        <p:blipFill>
          <a:blip r:embed="rId11" cstate="print">
            <a:lum bright="-20000" contrast="40000"/>
          </a:blip>
          <a:stretch>
            <a:fillRect/>
          </a:stretch>
        </p:blipFill>
        <p:spPr bwMode="auto">
          <a:xfrm>
            <a:off x="500034" y="785794"/>
            <a:ext cx="3071834" cy="5026642"/>
          </a:xfrm>
          <a:prstGeom prst="rect">
            <a:avLst/>
          </a:prstGeom>
          <a:noFill/>
        </p:spPr>
      </p:pic>
      <p:pic>
        <p:nvPicPr>
          <p:cNvPr id="17" name="Picture 14" descr="E:\рисунки\картинки\дом\игрушки\робот\робот.gif"/>
          <p:cNvPicPr>
            <a:picLocks noChangeAspect="1" noChangeArrowheads="1"/>
          </p:cNvPicPr>
          <p:nvPr/>
        </p:nvPicPr>
        <p:blipFill>
          <a:blip r:embed="rId11" cstate="print">
            <a:lum bright="-20000" contrast="-100000"/>
          </a:blip>
          <a:stretch>
            <a:fillRect/>
          </a:stretch>
        </p:blipFill>
        <p:spPr bwMode="auto">
          <a:xfrm>
            <a:off x="500034" y="785794"/>
            <a:ext cx="3071834" cy="502664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8358214" y="0"/>
            <a:ext cx="914400" cy="91440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7858148" y="6500834"/>
            <a:ext cx="642942" cy="357166"/>
          </a:xfrm>
          <a:prstGeom prst="actionButtonBackPrevio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501058" y="6500810"/>
            <a:ext cx="642942" cy="357190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E:\рисунки\картинки\дом\игрушки\кубики\кубики.gif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857884" y="857232"/>
            <a:ext cx="815802" cy="1447894"/>
          </a:xfrm>
          <a:prstGeom prst="rect">
            <a:avLst/>
          </a:prstGeom>
          <a:noFill/>
        </p:spPr>
      </p:pic>
      <p:pic>
        <p:nvPicPr>
          <p:cNvPr id="9" name="Picture 4" descr="E:\рисунки\картинки\дом\игрушки\кукла\99C3222C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429520" y="4714884"/>
            <a:ext cx="1214446" cy="1578781"/>
          </a:xfrm>
          <a:prstGeom prst="rect">
            <a:avLst/>
          </a:prstGeom>
          <a:noFill/>
        </p:spPr>
      </p:pic>
      <p:pic>
        <p:nvPicPr>
          <p:cNvPr id="10" name="Picture 7" descr="E:\рисунки\картинки\дом\игрушки\машинка\09.png"/>
          <p:cNvPicPr>
            <a:picLocks noChangeAspect="1" noChangeArrowheads="1"/>
          </p:cNvPicPr>
          <p:nvPr/>
        </p:nvPicPr>
        <p:blipFill>
          <a:blip r:embed="rId6" cstate="print"/>
          <a:srcRect t="16615" b="11387"/>
          <a:stretch>
            <a:fillRect/>
          </a:stretch>
        </p:blipFill>
        <p:spPr bwMode="auto">
          <a:xfrm>
            <a:off x="7277794" y="2928934"/>
            <a:ext cx="1365536" cy="1285884"/>
          </a:xfrm>
          <a:prstGeom prst="rect">
            <a:avLst/>
          </a:prstGeom>
          <a:noFill/>
        </p:spPr>
      </p:pic>
      <p:pic>
        <p:nvPicPr>
          <p:cNvPr id="11" name="Picture 6" descr="E:\рисунки\картинки\дом\игрушки\матрешка\F6881317.pn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7215206" y="857232"/>
            <a:ext cx="1515674" cy="1333793"/>
          </a:xfrm>
          <a:prstGeom prst="rect">
            <a:avLst/>
          </a:prstGeom>
          <a:noFill/>
        </p:spPr>
      </p:pic>
      <p:pic>
        <p:nvPicPr>
          <p:cNvPr id="12" name="Picture 9" descr="E:\рисунки\картинки\дом\игрушки\мишка\42561244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5786446" y="2928934"/>
            <a:ext cx="959259" cy="1284212"/>
          </a:xfrm>
          <a:prstGeom prst="rect">
            <a:avLst/>
          </a:prstGeom>
          <a:noFill/>
        </p:spPr>
      </p:pic>
      <p:pic>
        <p:nvPicPr>
          <p:cNvPr id="13" name="Picture 12" descr="E:\рисунки\картинки\дом\игрушки\мяч\65855E0C.png"/>
          <p:cNvPicPr>
            <a:picLocks noChangeAspect="1" noChangeArrowheads="1"/>
          </p:cNvPicPr>
          <p:nvPr/>
        </p:nvPicPr>
        <p:blipFill>
          <a:blip r:embed="rId9" cstate="print"/>
          <a:srcRect l="23988" r="23239" b="34726"/>
          <a:stretch>
            <a:fillRect/>
          </a:stretch>
        </p:blipFill>
        <p:spPr bwMode="auto">
          <a:xfrm>
            <a:off x="5857884" y="4643446"/>
            <a:ext cx="1000132" cy="1651544"/>
          </a:xfrm>
          <a:prstGeom prst="rect">
            <a:avLst/>
          </a:prstGeom>
          <a:noFill/>
        </p:spPr>
      </p:pic>
      <p:pic>
        <p:nvPicPr>
          <p:cNvPr id="14" name="Picture 13" descr="E:\рисунки\картинки\дом\игрушки\пирамидка\03.png"/>
          <p:cNvPicPr>
            <a:picLocks noChangeAspect="1" noChangeArrowheads="1"/>
          </p:cNvPicPr>
          <p:nvPr/>
        </p:nvPicPr>
        <p:blipFill>
          <a:blip r:embed="rId10" cstate="print">
            <a:lum bright="-20000" contrast="30000"/>
          </a:blip>
          <a:stretch>
            <a:fillRect/>
          </a:stretch>
        </p:blipFill>
        <p:spPr bwMode="auto">
          <a:xfrm>
            <a:off x="4071934" y="857232"/>
            <a:ext cx="1285884" cy="1355948"/>
          </a:xfrm>
          <a:prstGeom prst="rect">
            <a:avLst/>
          </a:prstGeom>
          <a:noFill/>
        </p:spPr>
      </p:pic>
      <p:pic>
        <p:nvPicPr>
          <p:cNvPr id="15" name="Picture 14" descr="E:\рисунки\картинки\дом\игрушки\робот\робот.gif"/>
          <p:cNvPicPr>
            <a:picLocks noChangeAspect="1" noChangeArrowheads="1"/>
          </p:cNvPicPr>
          <p:nvPr/>
        </p:nvPicPr>
        <p:blipFill>
          <a:blip r:embed="rId11" cstate="print">
            <a:lum bright="-20000" contrast="40000"/>
          </a:blip>
          <a:stretch>
            <a:fillRect/>
          </a:stretch>
        </p:blipFill>
        <p:spPr bwMode="auto">
          <a:xfrm>
            <a:off x="4286248" y="2857496"/>
            <a:ext cx="865030" cy="1415505"/>
          </a:xfrm>
          <a:prstGeom prst="rect">
            <a:avLst/>
          </a:prstGeom>
          <a:noFill/>
        </p:spPr>
      </p:pic>
      <p:pic>
        <p:nvPicPr>
          <p:cNvPr id="1026" name="Picture 2" descr="E:\рисунки\картинки\дом\игрушки\неваляшка\42561303.png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4214810" y="4786322"/>
            <a:ext cx="1093891" cy="1373972"/>
          </a:xfrm>
          <a:prstGeom prst="rect">
            <a:avLst/>
          </a:prstGeom>
          <a:noFill/>
        </p:spPr>
      </p:pic>
      <p:pic>
        <p:nvPicPr>
          <p:cNvPr id="16" name="Picture 2" descr="E:\рисунки\картинки\дом\игрушки\неваляшка\42561303.png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642910" y="1785926"/>
            <a:ext cx="2714644" cy="3409704"/>
          </a:xfrm>
          <a:prstGeom prst="rect">
            <a:avLst/>
          </a:prstGeom>
          <a:noFill/>
        </p:spPr>
      </p:pic>
      <p:pic>
        <p:nvPicPr>
          <p:cNvPr id="17" name="Picture 2" descr="E:\рисунки\картинки\дом\игрушки\неваляшка\42561303.png"/>
          <p:cNvPicPr>
            <a:picLocks noChangeAspect="1" noChangeArrowheads="1"/>
          </p:cNvPicPr>
          <p:nvPr/>
        </p:nvPicPr>
        <p:blipFill>
          <a:blip r:embed="rId12" cstate="print">
            <a:lum contrast="-100000"/>
          </a:blip>
          <a:stretch>
            <a:fillRect/>
          </a:stretch>
        </p:blipFill>
        <p:spPr bwMode="auto">
          <a:xfrm>
            <a:off x="642910" y="1785926"/>
            <a:ext cx="2714644" cy="340970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8358214" y="0"/>
            <a:ext cx="914400" cy="91440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7858148" y="6500834"/>
            <a:ext cx="642942" cy="357166"/>
          </a:xfrm>
          <a:prstGeom prst="actionButtonBackPrevio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501058" y="6500810"/>
            <a:ext cx="642942" cy="357190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E:\рисунки\картинки\дом\игрушки\кубики\кубики.gif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857884" y="857232"/>
            <a:ext cx="815802" cy="1447894"/>
          </a:xfrm>
          <a:prstGeom prst="rect">
            <a:avLst/>
          </a:prstGeom>
          <a:noFill/>
        </p:spPr>
      </p:pic>
      <p:pic>
        <p:nvPicPr>
          <p:cNvPr id="9" name="Picture 4" descr="E:\рисунки\картинки\дом\игрушки\кукла\99C3222C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429520" y="4714884"/>
            <a:ext cx="1214446" cy="1578781"/>
          </a:xfrm>
          <a:prstGeom prst="rect">
            <a:avLst/>
          </a:prstGeom>
          <a:noFill/>
        </p:spPr>
      </p:pic>
      <p:pic>
        <p:nvPicPr>
          <p:cNvPr id="10" name="Picture 7" descr="E:\рисунки\картинки\дом\игрушки\машинка\09.png"/>
          <p:cNvPicPr>
            <a:picLocks noChangeAspect="1" noChangeArrowheads="1"/>
          </p:cNvPicPr>
          <p:nvPr/>
        </p:nvPicPr>
        <p:blipFill>
          <a:blip r:embed="rId6" cstate="print"/>
          <a:srcRect t="16615" b="11387"/>
          <a:stretch>
            <a:fillRect/>
          </a:stretch>
        </p:blipFill>
        <p:spPr bwMode="auto">
          <a:xfrm>
            <a:off x="7277794" y="2928934"/>
            <a:ext cx="1365536" cy="1285884"/>
          </a:xfrm>
          <a:prstGeom prst="rect">
            <a:avLst/>
          </a:prstGeom>
          <a:noFill/>
        </p:spPr>
      </p:pic>
      <p:pic>
        <p:nvPicPr>
          <p:cNvPr id="11" name="Picture 6" descr="E:\рисунки\картинки\дом\игрушки\матрешка\F6881317.pn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7215206" y="857232"/>
            <a:ext cx="1515674" cy="1333793"/>
          </a:xfrm>
          <a:prstGeom prst="rect">
            <a:avLst/>
          </a:prstGeom>
          <a:noFill/>
        </p:spPr>
      </p:pic>
      <p:pic>
        <p:nvPicPr>
          <p:cNvPr id="12" name="Picture 9" descr="E:\рисунки\картинки\дом\игрушки\мишка\42561244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5786446" y="2928934"/>
            <a:ext cx="959259" cy="1284212"/>
          </a:xfrm>
          <a:prstGeom prst="rect">
            <a:avLst/>
          </a:prstGeom>
          <a:noFill/>
        </p:spPr>
      </p:pic>
      <p:pic>
        <p:nvPicPr>
          <p:cNvPr id="13" name="Picture 12" descr="E:\рисунки\картинки\дом\игрушки\мяч\65855E0C.png"/>
          <p:cNvPicPr>
            <a:picLocks noChangeAspect="1" noChangeArrowheads="1"/>
          </p:cNvPicPr>
          <p:nvPr/>
        </p:nvPicPr>
        <p:blipFill>
          <a:blip r:embed="rId9" cstate="print"/>
          <a:srcRect l="23988" r="23239" b="34726"/>
          <a:stretch>
            <a:fillRect/>
          </a:stretch>
        </p:blipFill>
        <p:spPr bwMode="auto">
          <a:xfrm>
            <a:off x="5857884" y="4643446"/>
            <a:ext cx="1000132" cy="1651544"/>
          </a:xfrm>
          <a:prstGeom prst="rect">
            <a:avLst/>
          </a:prstGeom>
          <a:noFill/>
        </p:spPr>
      </p:pic>
      <p:pic>
        <p:nvPicPr>
          <p:cNvPr id="14" name="Picture 13" descr="E:\рисунки\картинки\дом\игрушки\пирамидка\03.png"/>
          <p:cNvPicPr>
            <a:picLocks noChangeAspect="1" noChangeArrowheads="1"/>
          </p:cNvPicPr>
          <p:nvPr/>
        </p:nvPicPr>
        <p:blipFill>
          <a:blip r:embed="rId10" cstate="print">
            <a:lum bright="-20000" contrast="30000"/>
          </a:blip>
          <a:stretch>
            <a:fillRect/>
          </a:stretch>
        </p:blipFill>
        <p:spPr bwMode="auto">
          <a:xfrm>
            <a:off x="4071934" y="857232"/>
            <a:ext cx="1285884" cy="1355948"/>
          </a:xfrm>
          <a:prstGeom prst="rect">
            <a:avLst/>
          </a:prstGeom>
          <a:noFill/>
        </p:spPr>
      </p:pic>
      <p:pic>
        <p:nvPicPr>
          <p:cNvPr id="15" name="Picture 14" descr="E:\рисунки\картинки\дом\игрушки\робот\робот.gif"/>
          <p:cNvPicPr>
            <a:picLocks noChangeAspect="1" noChangeArrowheads="1"/>
          </p:cNvPicPr>
          <p:nvPr/>
        </p:nvPicPr>
        <p:blipFill>
          <a:blip r:embed="rId11" cstate="print">
            <a:lum bright="-20000" contrast="40000"/>
          </a:blip>
          <a:stretch>
            <a:fillRect/>
          </a:stretch>
        </p:blipFill>
        <p:spPr bwMode="auto">
          <a:xfrm>
            <a:off x="4286248" y="2857496"/>
            <a:ext cx="865030" cy="1415505"/>
          </a:xfrm>
          <a:prstGeom prst="rect">
            <a:avLst/>
          </a:prstGeom>
          <a:noFill/>
        </p:spPr>
      </p:pic>
      <p:pic>
        <p:nvPicPr>
          <p:cNvPr id="1026" name="Picture 2" descr="E:\рисунки\картинки\дом\игрушки\неваляшка\42561303.png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4214810" y="4786322"/>
            <a:ext cx="1093891" cy="1373972"/>
          </a:xfrm>
          <a:prstGeom prst="rect">
            <a:avLst/>
          </a:prstGeom>
          <a:noFill/>
        </p:spPr>
      </p:pic>
      <p:pic>
        <p:nvPicPr>
          <p:cNvPr id="16" name="Picture 12" descr="E:\рисунки\картинки\дом\игрушки\мяч\65855E0C.png"/>
          <p:cNvPicPr>
            <a:picLocks noChangeAspect="1" noChangeArrowheads="1"/>
          </p:cNvPicPr>
          <p:nvPr/>
        </p:nvPicPr>
        <p:blipFill>
          <a:blip r:embed="rId13" cstate="print"/>
          <a:srcRect l="23988" r="23239" b="34726"/>
          <a:stretch>
            <a:fillRect/>
          </a:stretch>
        </p:blipFill>
        <p:spPr bwMode="auto">
          <a:xfrm>
            <a:off x="571472" y="1142984"/>
            <a:ext cx="2714644" cy="4482762"/>
          </a:xfrm>
          <a:prstGeom prst="rect">
            <a:avLst/>
          </a:prstGeom>
          <a:noFill/>
        </p:spPr>
      </p:pic>
      <p:pic>
        <p:nvPicPr>
          <p:cNvPr id="17" name="Picture 12" descr="E:\рисунки\картинки\дом\игрушки\мяч\65855E0C.png"/>
          <p:cNvPicPr>
            <a:picLocks noChangeAspect="1" noChangeArrowheads="1"/>
          </p:cNvPicPr>
          <p:nvPr/>
        </p:nvPicPr>
        <p:blipFill>
          <a:blip r:embed="rId13" cstate="print">
            <a:lum contrast="-100000"/>
          </a:blip>
          <a:srcRect l="23988" r="23239" b="34726"/>
          <a:stretch>
            <a:fillRect/>
          </a:stretch>
        </p:blipFill>
        <p:spPr bwMode="auto">
          <a:xfrm>
            <a:off x="571472" y="1142984"/>
            <a:ext cx="2714644" cy="448276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38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Эксперт</dc:creator>
  <cp:lastModifiedBy>Светлана</cp:lastModifiedBy>
  <cp:revision>67</cp:revision>
  <dcterms:created xsi:type="dcterms:W3CDTF">2012-09-11T07:23:10Z</dcterms:created>
  <dcterms:modified xsi:type="dcterms:W3CDTF">2014-02-12T06:47:46Z</dcterms:modified>
</cp:coreProperties>
</file>