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4E245C9D-FACD-4760-A7C0-84D1E302D30F}" type="presOf" srcId="{840CE18D-5574-44FD-A3CE-C64B32B966E2}" destId="{44A3A722-DD60-4143-B67F-33A44A516F29}" srcOrd="0" destOrd="0" presId="urn:microsoft.com/office/officeart/2005/8/layout/chevron2"/>
    <dgm:cxn modelId="{15ABB13E-169E-4B5A-BAFF-5D05C9785F35}" type="presOf" srcId="{D4F971B2-0820-484F-B897-EB9EFD71B8BC}" destId="{9A5850DB-BA10-4FB1-8307-977A501E6E13}" srcOrd="0" destOrd="0" presId="urn:microsoft.com/office/officeart/2005/8/layout/chevron2"/>
    <dgm:cxn modelId="{6B88A1D7-6A64-40DC-92FC-EA17777F5B27}" type="presOf" srcId="{41A20839-E33B-48A2-9014-49F2CA2A2451}" destId="{9D02A515-7824-4D02-A5ED-74C96D0DE60F}" srcOrd="0" destOrd="0" presId="urn:microsoft.com/office/officeart/2005/8/layout/chevron2"/>
    <dgm:cxn modelId="{55C514CC-C8D0-46A6-B833-B49F1504B030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22E1D3A5-9A29-4656-819B-78D3CFF695A0}" type="presOf" srcId="{470DD6C7-A93C-49BB-85F2-7D6D91DB8A75}" destId="{6C983CDD-F91D-4F7D-BFE5-15ECDE777FF9}" srcOrd="0" destOrd="0" presId="urn:microsoft.com/office/officeart/2005/8/layout/chevron2"/>
    <dgm:cxn modelId="{F480EF36-9636-46D9-8DF3-5F675ED8769A}" type="presOf" srcId="{42639809-6C73-4031-91DE-CF0AF3B901C2}" destId="{F3170B22-D32F-41DD-9ED4-1DE74CF0471A}" srcOrd="0" destOrd="0" presId="urn:microsoft.com/office/officeart/2005/8/layout/chevron2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5E5F40BA-996E-4970-AAEF-812268047F16}" type="presOf" srcId="{F2E15A77-77AA-474B-81FD-A67809F00698}" destId="{E361874E-0C4A-484C-97A8-C7B64A0911E6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C1221FD8-092E-4C3B-A0DA-91948325FAD0}" type="presOf" srcId="{B8EFCF8D-C8B1-4358-A239-52C539913C2F}" destId="{81F60686-5CD8-4A9F-AA7F-762B86DFB9B8}" srcOrd="0" destOrd="0" presId="urn:microsoft.com/office/officeart/2005/8/layout/chevron2"/>
    <dgm:cxn modelId="{B492E493-F7D9-4E03-B00C-863B419EE25C}" type="presOf" srcId="{B94CD479-C228-48F2-A1DC-A46EFE3E901C}" destId="{17AA9658-15AE-4B02-ADDE-9EF7D6BE8820}" srcOrd="0" destOrd="0" presId="urn:microsoft.com/office/officeart/2005/8/layout/chevron2"/>
    <dgm:cxn modelId="{71641188-B3F8-4EBF-95F3-591674A54435}" type="presParOf" srcId="{9D02A515-7824-4D02-A5ED-74C96D0DE60F}" destId="{FC7DCFE2-3106-48E0-8F8A-00826EE3EB0F}" srcOrd="0" destOrd="0" presId="urn:microsoft.com/office/officeart/2005/8/layout/chevron2"/>
    <dgm:cxn modelId="{E2DA12EA-4876-4658-9019-27799F6E1D52}" type="presParOf" srcId="{FC7DCFE2-3106-48E0-8F8A-00826EE3EB0F}" destId="{44A3A722-DD60-4143-B67F-33A44A516F29}" srcOrd="0" destOrd="0" presId="urn:microsoft.com/office/officeart/2005/8/layout/chevron2"/>
    <dgm:cxn modelId="{9DBC7342-6E11-4AFD-A6B0-541F5D937CB4}" type="presParOf" srcId="{FC7DCFE2-3106-48E0-8F8A-00826EE3EB0F}" destId="{641E42F1-DDD5-41B9-AA7F-961F56E471AB}" srcOrd="1" destOrd="0" presId="urn:microsoft.com/office/officeart/2005/8/layout/chevron2"/>
    <dgm:cxn modelId="{06F82D5F-AA9D-45C6-BB07-18E72A9E2FE1}" type="presParOf" srcId="{9D02A515-7824-4D02-A5ED-74C96D0DE60F}" destId="{243DD4D8-A96A-4F57-8422-5554B07A1060}" srcOrd="1" destOrd="0" presId="urn:microsoft.com/office/officeart/2005/8/layout/chevron2"/>
    <dgm:cxn modelId="{85F968BA-625F-4611-8D50-81B6142C4FCD}" type="presParOf" srcId="{9D02A515-7824-4D02-A5ED-74C96D0DE60F}" destId="{F8646C3B-1B93-479F-9C96-39B200A82009}" srcOrd="2" destOrd="0" presId="urn:microsoft.com/office/officeart/2005/8/layout/chevron2"/>
    <dgm:cxn modelId="{670FEAF8-7E30-4CDA-B7F7-41839FF87C3A}" type="presParOf" srcId="{F8646C3B-1B93-479F-9C96-39B200A82009}" destId="{81F60686-5CD8-4A9F-AA7F-762B86DFB9B8}" srcOrd="0" destOrd="0" presId="urn:microsoft.com/office/officeart/2005/8/layout/chevron2"/>
    <dgm:cxn modelId="{C4241650-5CD1-4F8D-9527-DED6554B9BBB}" type="presParOf" srcId="{F8646C3B-1B93-479F-9C96-39B200A82009}" destId="{6C983CDD-F91D-4F7D-BFE5-15ECDE777FF9}" srcOrd="1" destOrd="0" presId="urn:microsoft.com/office/officeart/2005/8/layout/chevron2"/>
    <dgm:cxn modelId="{3BBC9497-D5D0-450D-B022-A5FAB22F1C3B}" type="presParOf" srcId="{9D02A515-7824-4D02-A5ED-74C96D0DE60F}" destId="{751E6D76-A387-4902-993F-4223AA19A3F6}" srcOrd="3" destOrd="0" presId="urn:microsoft.com/office/officeart/2005/8/layout/chevron2"/>
    <dgm:cxn modelId="{10E849F2-B2EE-425C-8E95-4B4A0CADD40E}" type="presParOf" srcId="{9D02A515-7824-4D02-A5ED-74C96D0DE60F}" destId="{EF4B747B-A6EF-4457-B11B-534383FAF74B}" srcOrd="4" destOrd="0" presId="urn:microsoft.com/office/officeart/2005/8/layout/chevron2"/>
    <dgm:cxn modelId="{FF4CBD9E-4523-407F-B4A5-C3F8BA686636}" type="presParOf" srcId="{EF4B747B-A6EF-4457-B11B-534383FAF74B}" destId="{E361874E-0C4A-484C-97A8-C7B64A0911E6}" srcOrd="0" destOrd="0" presId="urn:microsoft.com/office/officeart/2005/8/layout/chevron2"/>
    <dgm:cxn modelId="{6C2A2FDB-ED9E-46F5-8E60-3D9BE78544D7}" type="presParOf" srcId="{EF4B747B-A6EF-4457-B11B-534383FAF74B}" destId="{F3170B22-D32F-41DD-9ED4-1DE74CF0471A}" srcOrd="1" destOrd="0" presId="urn:microsoft.com/office/officeart/2005/8/layout/chevron2"/>
    <dgm:cxn modelId="{BDED7E37-D05F-40E7-AE21-81BE49E7133E}" type="presParOf" srcId="{9D02A515-7824-4D02-A5ED-74C96D0DE60F}" destId="{C3899AD3-646F-4B8A-9AB4-C7472ECE6F2D}" srcOrd="5" destOrd="0" presId="urn:microsoft.com/office/officeart/2005/8/layout/chevron2"/>
    <dgm:cxn modelId="{DE271521-9011-48E2-9B92-352B535B630E}" type="presParOf" srcId="{9D02A515-7824-4D02-A5ED-74C96D0DE60F}" destId="{FF7C4FF4-F816-429E-89F7-FD323DACA4CB}" srcOrd="6" destOrd="0" presId="urn:microsoft.com/office/officeart/2005/8/layout/chevron2"/>
    <dgm:cxn modelId="{4C78A831-54D6-46CD-8407-8D43B2F20899}" type="presParOf" srcId="{FF7C4FF4-F816-429E-89F7-FD323DACA4CB}" destId="{17AA9658-15AE-4B02-ADDE-9EF7D6BE8820}" srcOrd="0" destOrd="0" presId="urn:microsoft.com/office/officeart/2005/8/layout/chevron2"/>
    <dgm:cxn modelId="{50319571-9C27-4A7D-B16A-A656017FF1A6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овощ.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Ответь на вопрос.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.jpeg"/><Relationship Id="rId18" Type="http://schemas.openxmlformats.org/officeDocument/2006/relationships/image" Target="../media/image19.jpeg"/><Relationship Id="rId3" Type="http://schemas.openxmlformats.org/officeDocument/2006/relationships/image" Target="../media/image15.png"/><Relationship Id="rId21" Type="http://schemas.openxmlformats.org/officeDocument/2006/relationships/slide" Target="slide2.xml"/><Relationship Id="rId7" Type="http://schemas.openxmlformats.org/officeDocument/2006/relationships/image" Target="../media/image16.jpeg"/><Relationship Id="rId12" Type="http://schemas.openxmlformats.org/officeDocument/2006/relationships/slide" Target="slide16.xml"/><Relationship Id="rId17" Type="http://schemas.openxmlformats.org/officeDocument/2006/relationships/slide" Target="slide18.xml"/><Relationship Id="rId2" Type="http://schemas.openxmlformats.org/officeDocument/2006/relationships/slide" Target="slide11.xml"/><Relationship Id="rId16" Type="http://schemas.openxmlformats.org/officeDocument/2006/relationships/image" Target="../media/image18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slide" Target="slide17.xml"/><Relationship Id="rId10" Type="http://schemas.openxmlformats.org/officeDocument/2006/relationships/slide" Target="slide15.xml"/><Relationship Id="rId19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image" Target="../media/image6.pn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slide" Target="slide26.xml"/><Relationship Id="rId4" Type="http://schemas.openxmlformats.org/officeDocument/2006/relationships/slide" Target="slide22.xml"/><Relationship Id="rId9" Type="http://schemas.openxmlformats.org/officeDocument/2006/relationships/image" Target="../media/image7.pn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31.xml"/><Relationship Id="rId9" Type="http://schemas.openxmlformats.org/officeDocument/2006/relationships/image" Target="../media/image8.jpeg"/><Relationship Id="rId1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Готовим из овощей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071546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428992" y="5643578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29620" y="6500810"/>
            <a:ext cx="714380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714348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D:\рисунки\картинки\растения\овощи\капуста\Новая папка\kapust4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928670"/>
            <a:ext cx="1285884" cy="1439565"/>
          </a:xfrm>
          <a:prstGeom prst="rect">
            <a:avLst/>
          </a:prstGeom>
          <a:noFill/>
        </p:spPr>
      </p:pic>
      <p:pic>
        <p:nvPicPr>
          <p:cNvPr id="1031" name="Picture 7" descr="D:\рисунки\картинки\растения\овощи\картошка\ED6412D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57818" y="1071546"/>
            <a:ext cx="1745509" cy="1208637"/>
          </a:xfrm>
          <a:prstGeom prst="rect">
            <a:avLst/>
          </a:prstGeom>
          <a:noFill/>
        </p:spPr>
      </p:pic>
      <p:pic>
        <p:nvPicPr>
          <p:cNvPr id="1033" name="Picture 9" descr="D:\рисунки\картинки\растения\овощи\лук\E3BC0EA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714356"/>
            <a:ext cx="1251652" cy="1500198"/>
          </a:xfrm>
          <a:prstGeom prst="rect">
            <a:avLst/>
          </a:prstGeom>
          <a:noFill/>
        </p:spPr>
      </p:pic>
      <p:pic>
        <p:nvPicPr>
          <p:cNvPr id="1034" name="Picture 10" descr="D:\рисунки\картинки\растения\овощи\морковь\10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7773" r="17773"/>
          <a:stretch>
            <a:fillRect/>
          </a:stretch>
        </p:blipFill>
        <p:spPr bwMode="auto">
          <a:xfrm>
            <a:off x="3428992" y="4214818"/>
            <a:ext cx="1571636" cy="1828800"/>
          </a:xfrm>
          <a:prstGeom prst="rect">
            <a:avLst/>
          </a:prstGeom>
          <a:noFill/>
        </p:spPr>
      </p:pic>
      <p:pic>
        <p:nvPicPr>
          <p:cNvPr id="1035" name="Picture 11" descr="D:\рисунки\картинки\растения\овощи\огурец\087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11719" t="27344" r="15038" b="25781"/>
          <a:stretch>
            <a:fillRect/>
          </a:stretch>
        </p:blipFill>
        <p:spPr bwMode="auto">
          <a:xfrm>
            <a:off x="5286380" y="4857760"/>
            <a:ext cx="2083608" cy="1000132"/>
          </a:xfrm>
          <a:prstGeom prst="rect">
            <a:avLst/>
          </a:prstGeom>
          <a:noFill/>
        </p:spPr>
      </p:pic>
      <p:pic>
        <p:nvPicPr>
          <p:cNvPr id="1036" name="Picture 12" descr="D:\рисунки\картинки\растения\овощи\свекла\1236923838_034__077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4"/>
          <a:stretch>
            <a:fillRect/>
          </a:stretch>
        </p:blipFill>
        <p:spPr bwMode="auto">
          <a:xfrm>
            <a:off x="7715272" y="4500570"/>
            <a:ext cx="1017066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214290"/>
            <a:ext cx="5864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суп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D:\рисунки\Мои рисунки\TO295GQijdaejmA7c9ZkC4wfd4rmSzZ9adCad5ouJJE=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857364"/>
            <a:ext cx="3357586" cy="3260361"/>
          </a:xfrm>
          <a:prstGeom prst="rect">
            <a:avLst/>
          </a:prstGeom>
          <a:noFill/>
        </p:spPr>
      </p:pic>
      <p:pic>
        <p:nvPicPr>
          <p:cNvPr id="8194" name="Picture 2" descr="D:\рисунки\Мои рисунки\goroh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05" b="41875"/>
          <a:stretch>
            <a:fillRect/>
          </a:stretch>
        </p:blipFill>
        <p:spPr bwMode="auto">
          <a:xfrm>
            <a:off x="3357554" y="2714620"/>
            <a:ext cx="1871870" cy="1214446"/>
          </a:xfrm>
          <a:prstGeom prst="rect">
            <a:avLst/>
          </a:prstGeom>
          <a:noFill/>
        </p:spPr>
      </p:pic>
      <p:pic>
        <p:nvPicPr>
          <p:cNvPr id="8195" name="Picture 3" descr="D:\рисунки\Мои рисунки\B66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5068" r="13749" b="21233"/>
          <a:stretch>
            <a:fillRect/>
          </a:stretch>
        </p:blipFill>
        <p:spPr bwMode="auto">
          <a:xfrm>
            <a:off x="5286380" y="2786058"/>
            <a:ext cx="1659205" cy="1285884"/>
          </a:xfrm>
          <a:prstGeom prst="rect">
            <a:avLst/>
          </a:prstGeom>
          <a:noFill/>
        </p:spPr>
      </p:pic>
      <p:pic>
        <p:nvPicPr>
          <p:cNvPr id="8199" name="Picture 7" descr="http://s013.radikal.ru/i322/1010/76/994cfe385b28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20" y="2857496"/>
            <a:ext cx="1249249" cy="1284246"/>
          </a:xfrm>
          <a:prstGeom prst="rect">
            <a:avLst/>
          </a:prstGeom>
          <a:noFill/>
        </p:spPr>
      </p:pic>
      <p:sp>
        <p:nvSpPr>
          <p:cNvPr id="16" name="Управляющая кнопка: возврат 15">
            <a:hlinkClick r:id="rId21" action="ppaction://hlinksldjump" highlightClick="1"/>
          </p:cNvPr>
          <p:cNvSpPr/>
          <p:nvPr/>
        </p:nvSpPr>
        <p:spPr>
          <a:xfrm>
            <a:off x="285752" y="5929330"/>
            <a:ext cx="500034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исунки\Мои рисунки\t4_91753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642918"/>
            <a:ext cx="52149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исунки\Мои рисунки\sup-kartofelnyj_090513190344_091108125230_F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7100784" cy="471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исунки\Мои рисунки\Новая папка (45)\suppe1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5357850" cy="326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исунки\Мои рисунки\recipe_75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42984"/>
            <a:ext cx="5429288" cy="388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исунки\Мои рисунки\holodnyiy-ogurechnyiy-sup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3241" r="3611"/>
          <a:stretch>
            <a:fillRect/>
          </a:stretch>
        </p:blipFill>
        <p:spPr bwMode="auto">
          <a:xfrm>
            <a:off x="1500166" y="857232"/>
            <a:ext cx="6286544" cy="451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исунки\Мои рисунки\svekolni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28670"/>
            <a:ext cx="4929222" cy="46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исунки\Мои рисунки\sup-gorohovy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6447106" cy="436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исунки\Мои рисунки\1305992857_2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71625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рисунки\Мои рисунки\soup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00108"/>
            <a:ext cx="6286544" cy="471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2285984" y="500042"/>
            <a:ext cx="364333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салат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214678" y="2071678"/>
            <a:ext cx="364333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суп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2214546" y="3643314"/>
            <a:ext cx="364333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сок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3214678" y="5214950"/>
            <a:ext cx="364333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пюре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29620" y="6500810"/>
            <a:ext cx="714380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714348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D:\рисунки\картинки\растения\овощи\капуста\Новая папка\kapust40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1285884" cy="1439565"/>
          </a:xfrm>
          <a:prstGeom prst="rect">
            <a:avLst/>
          </a:prstGeom>
          <a:noFill/>
        </p:spPr>
      </p:pic>
      <p:pic>
        <p:nvPicPr>
          <p:cNvPr id="1031" name="Picture 7" descr="D:\рисунки\картинки\растения\овощи\картошка\ED6412D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3347864" y="1772816"/>
            <a:ext cx="1745509" cy="1208637"/>
          </a:xfrm>
          <a:prstGeom prst="rect">
            <a:avLst/>
          </a:prstGeom>
          <a:noFill/>
        </p:spPr>
      </p:pic>
      <p:pic>
        <p:nvPicPr>
          <p:cNvPr id="1034" name="Picture 10" descr="D:\рисунки\картинки\растения\овощи\морковь\105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7773" r="17773"/>
          <a:stretch>
            <a:fillRect/>
          </a:stretch>
        </p:blipFill>
        <p:spPr bwMode="auto">
          <a:xfrm>
            <a:off x="899592" y="3573016"/>
            <a:ext cx="1571636" cy="1828800"/>
          </a:xfrm>
          <a:prstGeom prst="rect">
            <a:avLst/>
          </a:prstGeom>
          <a:noFill/>
        </p:spPr>
      </p:pic>
      <p:pic>
        <p:nvPicPr>
          <p:cNvPr id="1035" name="Picture 11" descr="D:\рисунки\картинки\растения\овощи\огурец\087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1719" t="27344" r="15038" b="25781"/>
          <a:stretch>
            <a:fillRect/>
          </a:stretch>
        </p:blipFill>
        <p:spPr bwMode="auto">
          <a:xfrm>
            <a:off x="3208472" y="4149080"/>
            <a:ext cx="2083608" cy="1000132"/>
          </a:xfrm>
          <a:prstGeom prst="rect">
            <a:avLst/>
          </a:prstGeom>
          <a:noFill/>
        </p:spPr>
      </p:pic>
      <p:pic>
        <p:nvPicPr>
          <p:cNvPr id="1036" name="Picture 12" descr="D:\рисунки\картинки\растения\овощи\свекла\1236923838_034__077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4"/>
          <a:stretch>
            <a:fillRect/>
          </a:stretch>
        </p:blipFill>
        <p:spPr bwMode="auto">
          <a:xfrm>
            <a:off x="6507262" y="3789040"/>
            <a:ext cx="1017066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214290"/>
            <a:ext cx="587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сок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9" name="Picture 7" descr="http://s013.radikal.ru/i322/1010/76/994cfe385b28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75079" y="1628800"/>
            <a:ext cx="1249249" cy="1284246"/>
          </a:xfrm>
          <a:prstGeom prst="rect">
            <a:avLst/>
          </a:prstGeom>
          <a:noFill/>
        </p:spPr>
      </p:pic>
      <p:sp>
        <p:nvSpPr>
          <p:cNvPr id="13" name="Управляющая кнопка: возврат 12">
            <a:hlinkClick r:id="rId14" action="ppaction://hlinksldjump" highlightClick="1"/>
          </p:cNvPr>
          <p:cNvSpPr/>
          <p:nvPr/>
        </p:nvSpPr>
        <p:spPr>
          <a:xfrm>
            <a:off x="214282" y="5929330"/>
            <a:ext cx="500034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рисунки\Мои рисунки\fotolia_188246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0222" t="12134" r="20460" b="6972"/>
          <a:stretch>
            <a:fillRect/>
          </a:stretch>
        </p:blipFill>
        <p:spPr bwMode="auto">
          <a:xfrm>
            <a:off x="1785918" y="714356"/>
            <a:ext cx="5572164" cy="5065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D:\рисунки\Мои рисунки\kartofelniy-sok-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143800" cy="502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рисунки\Мои рисунки\томатный-со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1857356" y="642918"/>
            <a:ext cx="5357850" cy="544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рисунки\Мои рисунки\37-11-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578647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рисунки\Мои рисунки\1308917641_sok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514353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рисунки\Мои рисунки\fotolia_1882185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0096" t="9793" r="12504" b="9411"/>
          <a:stretch>
            <a:fillRect/>
          </a:stretch>
        </p:blipFill>
        <p:spPr bwMode="auto">
          <a:xfrm>
            <a:off x="1000100" y="785794"/>
            <a:ext cx="707019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29620" y="6500810"/>
            <a:ext cx="714380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714348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D:\рисунки\картинки\растения\овощи\картошка\ED6412D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357818" y="1714488"/>
            <a:ext cx="1745509" cy="1208637"/>
          </a:xfrm>
          <a:prstGeom prst="rect">
            <a:avLst/>
          </a:prstGeom>
          <a:noFill/>
        </p:spPr>
      </p:pic>
      <p:pic>
        <p:nvPicPr>
          <p:cNvPr id="1034" name="Picture 10" descr="D:\рисунки\картинки\растения\овощи\морковь\10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17773" r="17773"/>
          <a:stretch>
            <a:fillRect/>
          </a:stretch>
        </p:blipFill>
        <p:spPr bwMode="auto">
          <a:xfrm>
            <a:off x="3571868" y="3643314"/>
            <a:ext cx="1571636" cy="1828800"/>
          </a:xfrm>
          <a:prstGeom prst="rect">
            <a:avLst/>
          </a:prstGeom>
          <a:noFill/>
        </p:spPr>
      </p:pic>
      <p:pic>
        <p:nvPicPr>
          <p:cNvPr id="1035" name="Picture 11" descr="D:\рисунки\картинки\растения\овощи\огурец\08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11719" t="27344" r="15038" b="25781"/>
          <a:stretch>
            <a:fillRect/>
          </a:stretch>
        </p:blipFill>
        <p:spPr bwMode="auto">
          <a:xfrm>
            <a:off x="5286380" y="4143380"/>
            <a:ext cx="2083608" cy="1000132"/>
          </a:xfrm>
          <a:prstGeom prst="rect">
            <a:avLst/>
          </a:prstGeom>
          <a:noFill/>
        </p:spPr>
      </p:pic>
      <p:pic>
        <p:nvPicPr>
          <p:cNvPr id="1036" name="Picture 12" descr="D:\рисунки\картинки\растения\овощи\свекла\1236923838_034__077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4"/>
          <a:stretch>
            <a:fillRect/>
          </a:stretch>
        </p:blipFill>
        <p:spPr bwMode="auto">
          <a:xfrm>
            <a:off x="7715272" y="3857628"/>
            <a:ext cx="1017066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214290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пюре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рисунки\Мои рисунки\goroh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05" b="41875"/>
          <a:stretch>
            <a:fillRect/>
          </a:stretch>
        </p:blipFill>
        <p:spPr bwMode="auto">
          <a:xfrm>
            <a:off x="3357554" y="1714488"/>
            <a:ext cx="1871870" cy="1214446"/>
          </a:xfrm>
          <a:prstGeom prst="rect">
            <a:avLst/>
          </a:prstGeom>
          <a:noFill/>
        </p:spPr>
      </p:pic>
      <p:pic>
        <p:nvPicPr>
          <p:cNvPr id="8199" name="Picture 7" descr="http://s013.radikal.ru/i322/1010/76/994cfe385b28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1714488"/>
            <a:ext cx="1249249" cy="1284246"/>
          </a:xfrm>
          <a:prstGeom prst="rect">
            <a:avLst/>
          </a:prstGeom>
          <a:noFill/>
        </p:spPr>
      </p:pic>
      <p:pic>
        <p:nvPicPr>
          <p:cNvPr id="4098" name="Picture 2" descr="http://wovenwithlove.servingwithjoy.com/images2/cooking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1357298"/>
            <a:ext cx="2857500" cy="4048125"/>
          </a:xfrm>
          <a:prstGeom prst="rect">
            <a:avLst/>
          </a:prstGeom>
          <a:noFill/>
        </p:spPr>
      </p:pic>
      <p:sp>
        <p:nvSpPr>
          <p:cNvPr id="17" name="Управляющая кнопка: возврат 16">
            <a:hlinkClick r:id="rId15" action="ppaction://hlinksldjump" highlightClick="1"/>
          </p:cNvPr>
          <p:cNvSpPr/>
          <p:nvPr/>
        </p:nvSpPr>
        <p:spPr>
          <a:xfrm>
            <a:off x="214314" y="5929330"/>
            <a:ext cx="500034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-gorod.su/images/detailed/0/%D0%BF%D1%8E%D1%80%D0%B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7858180" cy="55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gornica.su/upload/catalog/2057273268932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784206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29620" y="6500810"/>
            <a:ext cx="714380" cy="35719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500834"/>
            <a:ext cx="714348" cy="357166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рисунки\сюжетные картинки\кухня\item_4щз4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44" y="1285860"/>
            <a:ext cx="3298158" cy="4143404"/>
          </a:xfrm>
          <a:prstGeom prst="rect">
            <a:avLst/>
          </a:prstGeom>
          <a:noFill/>
        </p:spPr>
      </p:pic>
      <p:pic>
        <p:nvPicPr>
          <p:cNvPr id="1030" name="Picture 6" descr="D:\рисунки\картинки\растения\овощи\капуста\Новая папка\kapust40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142984"/>
            <a:ext cx="1571636" cy="1759468"/>
          </a:xfrm>
          <a:prstGeom prst="rect">
            <a:avLst/>
          </a:prstGeom>
          <a:noFill/>
        </p:spPr>
      </p:pic>
      <p:pic>
        <p:nvPicPr>
          <p:cNvPr id="1031" name="Picture 7" descr="D:\рисунки\картинки\растения\овощи\картошка\ED6412D7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572132" y="1500174"/>
            <a:ext cx="1745509" cy="1208637"/>
          </a:xfrm>
          <a:prstGeom prst="rect">
            <a:avLst/>
          </a:prstGeom>
          <a:noFill/>
        </p:spPr>
      </p:pic>
      <p:pic>
        <p:nvPicPr>
          <p:cNvPr id="1033" name="Picture 9" descr="D:\рисунки\картинки\растения\овощи\лук\E3BC0EA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928670"/>
            <a:ext cx="1545646" cy="1852572"/>
          </a:xfrm>
          <a:prstGeom prst="rect">
            <a:avLst/>
          </a:prstGeom>
          <a:noFill/>
        </p:spPr>
      </p:pic>
      <p:pic>
        <p:nvPicPr>
          <p:cNvPr id="1034" name="Picture 10" descr="D:\рисунки\картинки\растения\овощи\морковь\10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7773" r="17773"/>
          <a:stretch>
            <a:fillRect/>
          </a:stretch>
        </p:blipFill>
        <p:spPr bwMode="auto">
          <a:xfrm>
            <a:off x="3571868" y="3786190"/>
            <a:ext cx="1571636" cy="1828800"/>
          </a:xfrm>
          <a:prstGeom prst="rect">
            <a:avLst/>
          </a:prstGeom>
          <a:noFill/>
        </p:spPr>
      </p:pic>
      <p:pic>
        <p:nvPicPr>
          <p:cNvPr id="1035" name="Picture 11" descr="D:\рисунки\картинки\растения\овощи\огурец\087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11719" t="27344" r="15038" b="25781"/>
          <a:stretch>
            <a:fillRect/>
          </a:stretch>
        </p:blipFill>
        <p:spPr bwMode="auto">
          <a:xfrm>
            <a:off x="5286380" y="4357694"/>
            <a:ext cx="2083608" cy="1000132"/>
          </a:xfrm>
          <a:prstGeom prst="rect">
            <a:avLst/>
          </a:prstGeom>
          <a:noFill/>
        </p:spPr>
      </p:pic>
      <p:pic>
        <p:nvPicPr>
          <p:cNvPr id="1036" name="Picture 12" descr="D:\рисунки\картинки\растения\овощи\свекла\1236923838_034__077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44"/>
          <a:stretch>
            <a:fillRect/>
          </a:stretch>
        </p:blipFill>
        <p:spPr bwMode="auto">
          <a:xfrm>
            <a:off x="7786710" y="4000504"/>
            <a:ext cx="1017066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214290"/>
            <a:ext cx="613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салат можно приготовить из овощей?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возврат 12">
            <a:hlinkClick r:id="rId15" action="ppaction://hlinksldjump" highlightClick="1"/>
          </p:cNvPr>
          <p:cNvSpPr/>
          <p:nvPr/>
        </p:nvSpPr>
        <p:spPr>
          <a:xfrm>
            <a:off x="142876" y="5929330"/>
            <a:ext cx="500034" cy="57148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mirsovet.ru/images/stories/2011-2/tomatnyj_sup_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28667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tatic0.blip.pl/user_generated/update_pictures/128856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11698"/>
          <a:stretch>
            <a:fillRect/>
          </a:stretch>
        </p:blipFill>
        <p:spPr bwMode="auto">
          <a:xfrm>
            <a:off x="928662" y="714356"/>
            <a:ext cx="736113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.lady.ru/images/assets/site/2010/03/beauty/14/14-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072362" cy="594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oodclub.ru/upload/iblock/4b4/_en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92961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D:\рисунки\Мои рисунки\Новая папка (44)\05de405c51c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5"/>
            <a:ext cx="7000924" cy="54791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рисунки\Мои рисунки\1300553172_25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7143800" cy="5413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рисунки\Мои рисунки\tomatoOnion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142901"/>
            <a:ext cx="6786610" cy="68211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рисунки\Мои рисунки\15294-195500-c821e9f7936e671b657fb05505182fdc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рисунки\Мои рисунки\9a23670000baa66ce375b52157570222_93063_xxl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89000"/>
            <a:ext cx="7618413" cy="50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sgabat.net/images/catalog/ce1175eabba6675e22ad226ca5b4417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857364"/>
            <a:ext cx="5214974" cy="318858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86</Words>
  <Application>Microsoft Office PowerPoint</Application>
  <PresentationFormat>Экран (4:3)</PresentationFormat>
  <Paragraphs>18</Paragraphs>
  <Slides>33</Slides>
  <Notes>0</Notes>
  <HiddenSlides>27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176</cp:revision>
  <dcterms:modified xsi:type="dcterms:W3CDTF">2014-02-12T07:05:17Z</dcterms:modified>
</cp:coreProperties>
</file>