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20839-E33B-48A2-9014-49F2CA2A2451}" type="doc">
      <dgm:prSet loTypeId="urn:microsoft.com/office/officeart/2005/8/layout/chevron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0CE18D-5574-44FD-A3CE-C64B32B966E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D9555-7255-476E-B4C5-403D8E1A1D9B}" type="parTrans" cxnId="{53F7CE67-6A29-4C5F-971D-498F3630CB31}">
      <dgm:prSet/>
      <dgm:spPr/>
      <dgm:t>
        <a:bodyPr/>
        <a:lstStyle/>
        <a:p>
          <a:endParaRPr lang="ru-RU"/>
        </a:p>
      </dgm:t>
    </dgm:pt>
    <dgm:pt modelId="{CE291088-5D91-429D-8111-4702BF442F99}" type="sibTrans" cxnId="{53F7CE67-6A29-4C5F-971D-498F3630CB31}">
      <dgm:prSet/>
      <dgm:spPr/>
      <dgm:t>
        <a:bodyPr/>
        <a:lstStyle/>
        <a:p>
          <a:endParaRPr lang="ru-RU"/>
        </a:p>
      </dgm:t>
    </dgm:pt>
    <dgm:pt modelId="{5E6BA470-16E9-41A8-AD86-0F7EBE484CF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грибы.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C505A0-1D0E-4E42-A8C1-CE7C12DAE72C}" type="parTrans" cxnId="{6F673918-EBC4-4BCD-AAA5-7C2F9DA3D399}">
      <dgm:prSet/>
      <dgm:spPr/>
      <dgm:t>
        <a:bodyPr/>
        <a:lstStyle/>
        <a:p>
          <a:endParaRPr lang="ru-RU"/>
        </a:p>
      </dgm:t>
    </dgm:pt>
    <dgm:pt modelId="{C279CE90-1EB7-446D-A0A5-9B237028DAC6}" type="sibTrans" cxnId="{6F673918-EBC4-4BCD-AAA5-7C2F9DA3D399}">
      <dgm:prSet/>
      <dgm:spPr/>
      <dgm:t>
        <a:bodyPr/>
        <a:lstStyle/>
        <a:p>
          <a:endParaRPr lang="ru-RU"/>
        </a:p>
      </dgm:t>
    </dgm:pt>
    <dgm:pt modelId="{B8EFCF8D-C8B1-4358-A239-52C539913C2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2F9A0-E53E-4CBC-900F-FE48E0819EFD}" type="parTrans" cxnId="{E32E240D-B447-476A-97A9-2007429C34E5}">
      <dgm:prSet/>
      <dgm:spPr/>
      <dgm:t>
        <a:bodyPr/>
        <a:lstStyle/>
        <a:p>
          <a:endParaRPr lang="ru-RU"/>
        </a:p>
      </dgm:t>
    </dgm:pt>
    <dgm:pt modelId="{385E8FA4-7724-44D7-B394-1B964D6FECCA}" type="sibTrans" cxnId="{E32E240D-B447-476A-97A9-2007429C34E5}">
      <dgm:prSet/>
      <dgm:spPr/>
      <dgm:t>
        <a:bodyPr/>
        <a:lstStyle/>
        <a:p>
          <a:endParaRPr lang="ru-RU"/>
        </a:p>
      </dgm:t>
    </dgm:pt>
    <dgm:pt modelId="{470DD6C7-A93C-49BB-85F2-7D6D91DB8A7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лишний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3549F-04DD-4F33-980F-F937B2686845}" type="parTrans" cxnId="{0992A757-E543-43AE-91C3-03287DD60486}">
      <dgm:prSet/>
      <dgm:spPr/>
      <dgm:t>
        <a:bodyPr/>
        <a:lstStyle/>
        <a:p>
          <a:endParaRPr lang="ru-RU"/>
        </a:p>
      </dgm:t>
    </dgm:pt>
    <dgm:pt modelId="{0F32CC03-FFC3-412D-9048-454F3CCA46A1}" type="sibTrans" cxnId="{0992A757-E543-43AE-91C3-03287DD60486}">
      <dgm:prSet/>
      <dgm:spPr/>
      <dgm:t>
        <a:bodyPr/>
        <a:lstStyle/>
        <a:p>
          <a:endParaRPr lang="ru-RU"/>
        </a:p>
      </dgm:t>
    </dgm:pt>
    <dgm:pt modelId="{F2E15A77-77AA-474B-81FD-A67809F006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1D689B-2EA6-4930-A63D-C937FCD24D22}" type="parTrans" cxnId="{299EC3BE-4151-4833-A3E8-8A1B74B83997}">
      <dgm:prSet/>
      <dgm:spPr/>
      <dgm:t>
        <a:bodyPr/>
        <a:lstStyle/>
        <a:p>
          <a:endParaRPr lang="ru-RU"/>
        </a:p>
      </dgm:t>
    </dgm:pt>
    <dgm:pt modelId="{BD88F759-AA45-4D46-85EE-144E47A7EEF9}" type="sibTrans" cxnId="{299EC3BE-4151-4833-A3E8-8A1B74B83997}">
      <dgm:prSet/>
      <dgm:spPr/>
      <dgm:t>
        <a:bodyPr/>
        <a:lstStyle/>
        <a:p>
          <a:endParaRPr lang="ru-RU"/>
        </a:p>
      </dgm:t>
    </dgm:pt>
    <dgm:pt modelId="{42639809-6C73-4031-91DE-CF0AF3B901C2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4EEB21-9188-4603-8406-5DD5C72810AB}" type="parTrans" cxnId="{FF6D67E0-7545-4DFD-80EB-82FDFF37C8D0}">
      <dgm:prSet/>
      <dgm:spPr/>
      <dgm:t>
        <a:bodyPr/>
        <a:lstStyle/>
        <a:p>
          <a:endParaRPr lang="ru-RU"/>
        </a:p>
      </dgm:t>
    </dgm:pt>
    <dgm:pt modelId="{7E00B990-6ED8-4238-9A11-DAF14785EA1E}" type="sibTrans" cxnId="{FF6D67E0-7545-4DFD-80EB-82FDFF37C8D0}">
      <dgm:prSet/>
      <dgm:spPr/>
      <dgm:t>
        <a:bodyPr/>
        <a:lstStyle/>
        <a:p>
          <a:endParaRPr lang="ru-RU"/>
        </a:p>
      </dgm:t>
    </dgm:pt>
    <dgm:pt modelId="{B94CD479-C228-48F2-A1DC-A46EFE3E901C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69E31-4C1F-4C97-9B18-21573CC265DC}" type="parTrans" cxnId="{50186F92-8056-47E4-B6BA-E019818E58AE}">
      <dgm:prSet/>
      <dgm:spPr/>
      <dgm:t>
        <a:bodyPr/>
        <a:lstStyle/>
        <a:p>
          <a:endParaRPr lang="ru-RU"/>
        </a:p>
      </dgm:t>
    </dgm:pt>
    <dgm:pt modelId="{CB3C347B-6931-4349-8CBC-A0F1ED0EBD50}" type="sibTrans" cxnId="{50186F92-8056-47E4-B6BA-E019818E58AE}">
      <dgm:prSet/>
      <dgm:spPr/>
      <dgm:t>
        <a:bodyPr/>
        <a:lstStyle/>
        <a:p>
          <a:endParaRPr lang="ru-RU"/>
        </a:p>
      </dgm:t>
    </dgm:pt>
    <dgm:pt modelId="{D4F971B2-0820-484F-B897-EB9EFD71B8BC}">
      <dgm:prSet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1BAC9D-66F9-4DF7-96EC-F28E977E44F8}" type="parTrans" cxnId="{08CF80FC-3D96-4D58-9AFB-3E39330E3288}">
      <dgm:prSet/>
      <dgm:spPr/>
      <dgm:t>
        <a:bodyPr/>
        <a:lstStyle/>
        <a:p>
          <a:endParaRPr lang="ru-RU"/>
        </a:p>
      </dgm:t>
    </dgm:pt>
    <dgm:pt modelId="{C56722CF-9F76-4FEA-999D-855F33B60AC2}" type="sibTrans" cxnId="{08CF80FC-3D96-4D58-9AFB-3E39330E3288}">
      <dgm:prSet/>
      <dgm:spPr/>
      <dgm:t>
        <a:bodyPr/>
        <a:lstStyle/>
        <a:p>
          <a:endParaRPr lang="ru-RU"/>
        </a:p>
      </dgm:t>
    </dgm:pt>
    <dgm:pt modelId="{9D02A515-7824-4D02-A5ED-74C96D0DE60F}" type="pres">
      <dgm:prSet presAssocID="{41A20839-E33B-48A2-9014-49F2CA2A2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CFE2-3106-48E0-8F8A-00826EE3EB0F}" type="pres">
      <dgm:prSet presAssocID="{840CE18D-5574-44FD-A3CE-C64B32B966E2}" presName="composite" presStyleCnt="0"/>
      <dgm:spPr/>
    </dgm:pt>
    <dgm:pt modelId="{44A3A722-DD60-4143-B67F-33A44A516F29}" type="pres">
      <dgm:prSet presAssocID="{840CE18D-5574-44FD-A3CE-C64B32B966E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E42F1-DDD5-41B9-AA7F-961F56E471AB}" type="pres">
      <dgm:prSet presAssocID="{840CE18D-5574-44FD-A3CE-C64B32B966E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D4D8-A96A-4F57-8422-5554B07A1060}" type="pres">
      <dgm:prSet presAssocID="{CE291088-5D91-429D-8111-4702BF442F99}" presName="sp" presStyleCnt="0"/>
      <dgm:spPr/>
    </dgm:pt>
    <dgm:pt modelId="{F8646C3B-1B93-479F-9C96-39B200A82009}" type="pres">
      <dgm:prSet presAssocID="{B8EFCF8D-C8B1-4358-A239-52C539913C2F}" presName="composite" presStyleCnt="0"/>
      <dgm:spPr/>
    </dgm:pt>
    <dgm:pt modelId="{81F60686-5CD8-4A9F-AA7F-762B86DFB9B8}" type="pres">
      <dgm:prSet presAssocID="{B8EFCF8D-C8B1-4358-A239-52C539913C2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83CDD-F91D-4F7D-BFE5-15ECDE777FF9}" type="pres">
      <dgm:prSet presAssocID="{B8EFCF8D-C8B1-4358-A239-52C539913C2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E6D76-A387-4902-993F-4223AA19A3F6}" type="pres">
      <dgm:prSet presAssocID="{385E8FA4-7724-44D7-B394-1B964D6FECCA}" presName="sp" presStyleCnt="0"/>
      <dgm:spPr/>
    </dgm:pt>
    <dgm:pt modelId="{EF4B747B-A6EF-4457-B11B-534383FAF74B}" type="pres">
      <dgm:prSet presAssocID="{F2E15A77-77AA-474B-81FD-A67809F00698}" presName="composite" presStyleCnt="0"/>
      <dgm:spPr/>
    </dgm:pt>
    <dgm:pt modelId="{E361874E-0C4A-484C-97A8-C7B64A0911E6}" type="pres">
      <dgm:prSet presAssocID="{F2E15A77-77AA-474B-81FD-A67809F0069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70B22-D32F-41DD-9ED4-1DE74CF0471A}" type="pres">
      <dgm:prSet presAssocID="{F2E15A77-77AA-474B-81FD-A67809F0069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9AD3-646F-4B8A-9AB4-C7472ECE6F2D}" type="pres">
      <dgm:prSet presAssocID="{BD88F759-AA45-4D46-85EE-144E47A7EEF9}" presName="sp" presStyleCnt="0"/>
      <dgm:spPr/>
    </dgm:pt>
    <dgm:pt modelId="{FF7C4FF4-F816-429E-89F7-FD323DACA4CB}" type="pres">
      <dgm:prSet presAssocID="{B94CD479-C228-48F2-A1DC-A46EFE3E901C}" presName="composite" presStyleCnt="0"/>
      <dgm:spPr/>
    </dgm:pt>
    <dgm:pt modelId="{17AA9658-15AE-4B02-ADDE-9EF7D6BE8820}" type="pres">
      <dgm:prSet presAssocID="{B94CD479-C228-48F2-A1DC-A46EFE3E901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50DB-BA10-4FB1-8307-977A501E6E13}" type="pres">
      <dgm:prSet presAssocID="{B94CD479-C228-48F2-A1DC-A46EFE3E901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9EC3BE-4151-4833-A3E8-8A1B74B83997}" srcId="{41A20839-E33B-48A2-9014-49F2CA2A2451}" destId="{F2E15A77-77AA-474B-81FD-A67809F00698}" srcOrd="2" destOrd="0" parTransId="{4E1D689B-2EA6-4930-A63D-C937FCD24D22}" sibTransId="{BD88F759-AA45-4D46-85EE-144E47A7EEF9}"/>
    <dgm:cxn modelId="{6EEB037F-9690-4FA2-8E50-4829F3A5C833}" type="presOf" srcId="{B8EFCF8D-C8B1-4358-A239-52C539913C2F}" destId="{81F60686-5CD8-4A9F-AA7F-762B86DFB9B8}" srcOrd="0" destOrd="0" presId="urn:microsoft.com/office/officeart/2005/8/layout/chevron2"/>
    <dgm:cxn modelId="{29136F93-AB91-4B04-B17F-13C2C0FA1117}" type="presOf" srcId="{41A20839-E33B-48A2-9014-49F2CA2A2451}" destId="{9D02A515-7824-4D02-A5ED-74C96D0DE60F}" srcOrd="0" destOrd="0" presId="urn:microsoft.com/office/officeart/2005/8/layout/chevron2"/>
    <dgm:cxn modelId="{E32E240D-B447-476A-97A9-2007429C34E5}" srcId="{41A20839-E33B-48A2-9014-49F2CA2A2451}" destId="{B8EFCF8D-C8B1-4358-A239-52C539913C2F}" srcOrd="1" destOrd="0" parTransId="{F182F9A0-E53E-4CBC-900F-FE48E0819EFD}" sibTransId="{385E8FA4-7724-44D7-B394-1B964D6FECCA}"/>
    <dgm:cxn modelId="{11BB2B18-815A-41AF-8FBD-C49B829E2E82}" type="presOf" srcId="{D4F971B2-0820-484F-B897-EB9EFD71B8BC}" destId="{9A5850DB-BA10-4FB1-8307-977A501E6E13}" srcOrd="0" destOrd="0" presId="urn:microsoft.com/office/officeart/2005/8/layout/chevron2"/>
    <dgm:cxn modelId="{DECDD3AE-96D7-4CA4-9A29-76CCA315A0A2}" type="presOf" srcId="{B94CD479-C228-48F2-A1DC-A46EFE3E901C}" destId="{17AA9658-15AE-4B02-ADDE-9EF7D6BE8820}" srcOrd="0" destOrd="0" presId="urn:microsoft.com/office/officeart/2005/8/layout/chevron2"/>
    <dgm:cxn modelId="{50186F92-8056-47E4-B6BA-E019818E58AE}" srcId="{41A20839-E33B-48A2-9014-49F2CA2A2451}" destId="{B94CD479-C228-48F2-A1DC-A46EFE3E901C}" srcOrd="3" destOrd="0" parTransId="{EF169E31-4C1F-4C97-9B18-21573CC265DC}" sibTransId="{CB3C347B-6931-4349-8CBC-A0F1ED0EBD50}"/>
    <dgm:cxn modelId="{AE548C34-D7D3-44A3-AFF6-E8C9B06523B5}" type="presOf" srcId="{840CE18D-5574-44FD-A3CE-C64B32B966E2}" destId="{44A3A722-DD60-4143-B67F-33A44A516F29}" srcOrd="0" destOrd="0" presId="urn:microsoft.com/office/officeart/2005/8/layout/chevron2"/>
    <dgm:cxn modelId="{08CF80FC-3D96-4D58-9AFB-3E39330E3288}" srcId="{B94CD479-C228-48F2-A1DC-A46EFE3E901C}" destId="{D4F971B2-0820-484F-B897-EB9EFD71B8BC}" srcOrd="0" destOrd="0" parTransId="{9E1BAC9D-66F9-4DF7-96EC-F28E977E44F8}" sibTransId="{C56722CF-9F76-4FEA-999D-855F33B60AC2}"/>
    <dgm:cxn modelId="{325A6137-4F84-4ADC-9D3A-63E2F915B55D}" type="presOf" srcId="{F2E15A77-77AA-474B-81FD-A67809F00698}" destId="{E361874E-0C4A-484C-97A8-C7B64A0911E6}" srcOrd="0" destOrd="0" presId="urn:microsoft.com/office/officeart/2005/8/layout/chevron2"/>
    <dgm:cxn modelId="{6F673918-EBC4-4BCD-AAA5-7C2F9DA3D399}" srcId="{840CE18D-5574-44FD-A3CE-C64B32B966E2}" destId="{5E6BA470-16E9-41A8-AD86-0F7EBE484CF0}" srcOrd="0" destOrd="0" parTransId="{BFC505A0-1D0E-4E42-A8C1-CE7C12DAE72C}" sibTransId="{C279CE90-1EB7-446D-A0A5-9B237028DAC6}"/>
    <dgm:cxn modelId="{0992A757-E543-43AE-91C3-03287DD60486}" srcId="{B8EFCF8D-C8B1-4358-A239-52C539913C2F}" destId="{470DD6C7-A93C-49BB-85F2-7D6D91DB8A75}" srcOrd="0" destOrd="0" parTransId="{F263549F-04DD-4F33-980F-F937B2686845}" sibTransId="{0F32CC03-FFC3-412D-9048-454F3CCA46A1}"/>
    <dgm:cxn modelId="{56B22D0D-51E6-4220-B322-C9FBF0C1FA5E}" type="presOf" srcId="{5E6BA470-16E9-41A8-AD86-0F7EBE484CF0}" destId="{641E42F1-DDD5-41B9-AA7F-961F56E471AB}" srcOrd="0" destOrd="0" presId="urn:microsoft.com/office/officeart/2005/8/layout/chevron2"/>
    <dgm:cxn modelId="{53F7CE67-6A29-4C5F-971D-498F3630CB31}" srcId="{41A20839-E33B-48A2-9014-49F2CA2A2451}" destId="{840CE18D-5574-44FD-A3CE-C64B32B966E2}" srcOrd="0" destOrd="0" parTransId="{7D3D9555-7255-476E-B4C5-403D8E1A1D9B}" sibTransId="{CE291088-5D91-429D-8111-4702BF442F99}"/>
    <dgm:cxn modelId="{14F73265-5AC2-4929-AAA6-3E4B81EA4933}" type="presOf" srcId="{470DD6C7-A93C-49BB-85F2-7D6D91DB8A75}" destId="{6C983CDD-F91D-4F7D-BFE5-15ECDE777FF9}" srcOrd="0" destOrd="0" presId="urn:microsoft.com/office/officeart/2005/8/layout/chevron2"/>
    <dgm:cxn modelId="{32EE5DC0-EACC-4C49-AF67-67493488BFE4}" type="presOf" srcId="{42639809-6C73-4031-91DE-CF0AF3B901C2}" destId="{F3170B22-D32F-41DD-9ED4-1DE74CF0471A}" srcOrd="0" destOrd="0" presId="urn:microsoft.com/office/officeart/2005/8/layout/chevron2"/>
    <dgm:cxn modelId="{FF6D67E0-7545-4DFD-80EB-82FDFF37C8D0}" srcId="{F2E15A77-77AA-474B-81FD-A67809F00698}" destId="{42639809-6C73-4031-91DE-CF0AF3B901C2}" srcOrd="0" destOrd="0" parTransId="{674EEB21-9188-4603-8406-5DD5C72810AB}" sibTransId="{7E00B990-6ED8-4238-9A11-DAF14785EA1E}"/>
    <dgm:cxn modelId="{CC18C345-FD27-4937-9789-325F0D5D2906}" type="presParOf" srcId="{9D02A515-7824-4D02-A5ED-74C96D0DE60F}" destId="{FC7DCFE2-3106-48E0-8F8A-00826EE3EB0F}" srcOrd="0" destOrd="0" presId="urn:microsoft.com/office/officeart/2005/8/layout/chevron2"/>
    <dgm:cxn modelId="{BCA38F2F-0C3B-482C-9899-7E215634D934}" type="presParOf" srcId="{FC7DCFE2-3106-48E0-8F8A-00826EE3EB0F}" destId="{44A3A722-DD60-4143-B67F-33A44A516F29}" srcOrd="0" destOrd="0" presId="urn:microsoft.com/office/officeart/2005/8/layout/chevron2"/>
    <dgm:cxn modelId="{F73956D5-2D70-44DE-A112-8AA774248F44}" type="presParOf" srcId="{FC7DCFE2-3106-48E0-8F8A-00826EE3EB0F}" destId="{641E42F1-DDD5-41B9-AA7F-961F56E471AB}" srcOrd="1" destOrd="0" presId="urn:microsoft.com/office/officeart/2005/8/layout/chevron2"/>
    <dgm:cxn modelId="{27B09201-5844-4AE0-94EC-6BAF2D5BA029}" type="presParOf" srcId="{9D02A515-7824-4D02-A5ED-74C96D0DE60F}" destId="{243DD4D8-A96A-4F57-8422-5554B07A1060}" srcOrd="1" destOrd="0" presId="urn:microsoft.com/office/officeart/2005/8/layout/chevron2"/>
    <dgm:cxn modelId="{BB644D78-1DC6-48A1-9F49-071D7C72576D}" type="presParOf" srcId="{9D02A515-7824-4D02-A5ED-74C96D0DE60F}" destId="{F8646C3B-1B93-479F-9C96-39B200A82009}" srcOrd="2" destOrd="0" presId="urn:microsoft.com/office/officeart/2005/8/layout/chevron2"/>
    <dgm:cxn modelId="{2743BC75-CF73-4CDF-A359-92973711A3E5}" type="presParOf" srcId="{F8646C3B-1B93-479F-9C96-39B200A82009}" destId="{81F60686-5CD8-4A9F-AA7F-762B86DFB9B8}" srcOrd="0" destOrd="0" presId="urn:microsoft.com/office/officeart/2005/8/layout/chevron2"/>
    <dgm:cxn modelId="{C4091F59-3151-4861-849E-AE15517EA76F}" type="presParOf" srcId="{F8646C3B-1B93-479F-9C96-39B200A82009}" destId="{6C983CDD-F91D-4F7D-BFE5-15ECDE777FF9}" srcOrd="1" destOrd="0" presId="urn:microsoft.com/office/officeart/2005/8/layout/chevron2"/>
    <dgm:cxn modelId="{E49F35A1-065C-4FE2-B7BD-41C788CB714D}" type="presParOf" srcId="{9D02A515-7824-4D02-A5ED-74C96D0DE60F}" destId="{751E6D76-A387-4902-993F-4223AA19A3F6}" srcOrd="3" destOrd="0" presId="urn:microsoft.com/office/officeart/2005/8/layout/chevron2"/>
    <dgm:cxn modelId="{571BF712-C136-41BF-8E47-BFBB5493C759}" type="presParOf" srcId="{9D02A515-7824-4D02-A5ED-74C96D0DE60F}" destId="{EF4B747B-A6EF-4457-B11B-534383FAF74B}" srcOrd="4" destOrd="0" presId="urn:microsoft.com/office/officeart/2005/8/layout/chevron2"/>
    <dgm:cxn modelId="{828C5EA9-D893-4A18-853F-D25ABFB03A53}" type="presParOf" srcId="{EF4B747B-A6EF-4457-B11B-534383FAF74B}" destId="{E361874E-0C4A-484C-97A8-C7B64A0911E6}" srcOrd="0" destOrd="0" presId="urn:microsoft.com/office/officeart/2005/8/layout/chevron2"/>
    <dgm:cxn modelId="{125F0BD6-1BA0-49E8-AA76-083C283C74C1}" type="presParOf" srcId="{EF4B747B-A6EF-4457-B11B-534383FAF74B}" destId="{F3170B22-D32F-41DD-9ED4-1DE74CF0471A}" srcOrd="1" destOrd="0" presId="urn:microsoft.com/office/officeart/2005/8/layout/chevron2"/>
    <dgm:cxn modelId="{CAC5E4C0-2218-406E-801B-F80EB56155E1}" type="presParOf" srcId="{9D02A515-7824-4D02-A5ED-74C96D0DE60F}" destId="{C3899AD3-646F-4B8A-9AB4-C7472ECE6F2D}" srcOrd="5" destOrd="0" presId="urn:microsoft.com/office/officeart/2005/8/layout/chevron2"/>
    <dgm:cxn modelId="{2172B904-0881-40F8-A663-54B0C4EFDC9C}" type="presParOf" srcId="{9D02A515-7824-4D02-A5ED-74C96D0DE60F}" destId="{FF7C4FF4-F816-429E-89F7-FD323DACA4CB}" srcOrd="6" destOrd="0" presId="urn:microsoft.com/office/officeart/2005/8/layout/chevron2"/>
    <dgm:cxn modelId="{7A55C12B-FA50-4431-A797-98FE6C5AFAE0}" type="presParOf" srcId="{FF7C4FF4-F816-429E-89F7-FD323DACA4CB}" destId="{17AA9658-15AE-4B02-ADDE-9EF7D6BE8820}" srcOrd="0" destOrd="0" presId="urn:microsoft.com/office/officeart/2005/8/layout/chevron2"/>
    <dgm:cxn modelId="{EA25B797-4DB1-4C53-904E-96A700EA4DAF}" type="presParOf" srcId="{FF7C4FF4-F816-429E-89F7-FD323DACA4CB}" destId="{9A5850DB-BA10-4FB1-8307-977A501E6E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722-DD60-4143-B67F-33A44A516F29}">
      <dsp:nvSpPr>
        <dsp:cNvPr id="0" name=""/>
        <dsp:cNvSpPr/>
      </dsp:nvSpPr>
      <dsp:spPr>
        <a:xfrm rot="5400000">
          <a:off x="-191569" y="194413"/>
          <a:ext cx="1277128" cy="89398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449839"/>
        <a:ext cx="893989" cy="383139"/>
      </dsp:txXfrm>
    </dsp:sp>
    <dsp:sp modelId="{641E42F1-DDD5-41B9-AA7F-961F56E471AB}">
      <dsp:nvSpPr>
        <dsp:cNvPr id="0" name=""/>
        <dsp:cNvSpPr/>
      </dsp:nvSpPr>
      <dsp:spPr>
        <a:xfrm rot="5400000">
          <a:off x="3889580" y="-2992745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Внимательно рассмотри грибы.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43369"/>
        <a:ext cx="6780790" cy="749085"/>
      </dsp:txXfrm>
    </dsp:sp>
    <dsp:sp modelId="{81F60686-5CD8-4A9F-AA7F-762B86DFB9B8}">
      <dsp:nvSpPr>
        <dsp:cNvPr id="0" name=""/>
        <dsp:cNvSpPr/>
      </dsp:nvSpPr>
      <dsp:spPr>
        <a:xfrm rot="5400000">
          <a:off x="-191569" y="1325209"/>
          <a:ext cx="1277128" cy="89398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580635"/>
        <a:ext cx="893989" cy="383139"/>
      </dsp:txXfrm>
    </dsp:sp>
    <dsp:sp modelId="{6C983CDD-F91D-4F7D-BFE5-15ECDE777FF9}">
      <dsp:nvSpPr>
        <dsp:cNvPr id="0" name=""/>
        <dsp:cNvSpPr/>
      </dsp:nvSpPr>
      <dsp:spPr>
        <a:xfrm rot="5400000">
          <a:off x="3889580" y="-1861949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Найди лишний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1174165"/>
        <a:ext cx="6780790" cy="749085"/>
      </dsp:txXfrm>
    </dsp:sp>
    <dsp:sp modelId="{E361874E-0C4A-484C-97A8-C7B64A0911E6}">
      <dsp:nvSpPr>
        <dsp:cNvPr id="0" name=""/>
        <dsp:cNvSpPr/>
      </dsp:nvSpPr>
      <dsp:spPr>
        <a:xfrm rot="5400000">
          <a:off x="-191569" y="2456006"/>
          <a:ext cx="1277128" cy="89398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711432"/>
        <a:ext cx="893989" cy="383139"/>
      </dsp:txXfrm>
    </dsp:sp>
    <dsp:sp modelId="{F3170B22-D32F-41DD-9ED4-1DE74CF0471A}">
      <dsp:nvSpPr>
        <dsp:cNvPr id="0" name=""/>
        <dsp:cNvSpPr/>
      </dsp:nvSpPr>
      <dsp:spPr>
        <a:xfrm rot="5400000">
          <a:off x="3889580" y="-731153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Проверь себя: нажми на гриб.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2304961"/>
        <a:ext cx="6780790" cy="749085"/>
      </dsp:txXfrm>
    </dsp:sp>
    <dsp:sp modelId="{17AA9658-15AE-4B02-ADDE-9EF7D6BE8820}">
      <dsp:nvSpPr>
        <dsp:cNvPr id="0" name=""/>
        <dsp:cNvSpPr/>
      </dsp:nvSpPr>
      <dsp:spPr>
        <a:xfrm rot="5400000">
          <a:off x="-191569" y="3586802"/>
          <a:ext cx="1277128" cy="89398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842228"/>
        <a:ext cx="893989" cy="383139"/>
      </dsp:txXfrm>
    </dsp:sp>
    <dsp:sp modelId="{9A5850DB-BA10-4FB1-8307-977A501E6E13}">
      <dsp:nvSpPr>
        <dsp:cNvPr id="0" name=""/>
        <dsp:cNvSpPr/>
      </dsp:nvSpPr>
      <dsp:spPr>
        <a:xfrm rot="5400000">
          <a:off x="3889580" y="399642"/>
          <a:ext cx="830133" cy="6821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Перейди 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ссылке к следующему заданию.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3990" y="3435756"/>
        <a:ext cx="6780790" cy="749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0724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714348" y="1214422"/>
          <a:ext cx="771530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3500430" y="5786454"/>
            <a:ext cx="2571768" cy="7000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E:\рисунки\картинки\дом\игрушки\лейка\лейка.jpg"/>
          <p:cNvPicPr>
            <a:picLocks noChangeAspect="1" noChangeArrowheads="1"/>
          </p:cNvPicPr>
          <p:nvPr/>
        </p:nvPicPr>
        <p:blipFill>
          <a:blip r:embed="rId4" cstate="print"/>
          <a:srcRect b="11671"/>
          <a:stretch>
            <a:fillRect/>
          </a:stretch>
        </p:blipFill>
        <p:spPr bwMode="auto">
          <a:xfrm>
            <a:off x="5786446" y="4214818"/>
            <a:ext cx="1479099" cy="1698420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71670" y="4183767"/>
            <a:ext cx="1351880" cy="1698015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совок\совок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72132" y="1500174"/>
            <a:ext cx="1943390" cy="1710183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кубики\42560991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 bwMode="auto">
          <a:xfrm>
            <a:off x="1857356" y="1501674"/>
            <a:ext cx="1853633" cy="19546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E:\рисунки\картинки\дом\игрушки\лейка\лейка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2198" y="4000504"/>
            <a:ext cx="1265666" cy="2071091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57356" y="4183767"/>
            <a:ext cx="1566194" cy="1967202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совок\совок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85918" y="1571612"/>
            <a:ext cx="1928826" cy="1697366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кубики\4256099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86446" y="1357298"/>
            <a:ext cx="1682353" cy="218705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01090" y="6500810"/>
            <a:ext cx="642910" cy="357190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7858148" y="6500834"/>
            <a:ext cx="642942" cy="35716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58214" y="0"/>
            <a:ext cx="914400" cy="91440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42852"/>
            <a:ext cx="80724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«Четвёртый лишний»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E:\рисунки\картинки\дом\игрушки\лейка\лей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57884" y="4214818"/>
            <a:ext cx="1622856" cy="1768964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дом\игрушки\неваляшка\4256130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3570" y="1357298"/>
            <a:ext cx="1754027" cy="2280236"/>
          </a:xfrm>
          <a:prstGeom prst="rect">
            <a:avLst/>
          </a:prstGeom>
          <a:noFill/>
        </p:spPr>
      </p:pic>
      <p:pic>
        <p:nvPicPr>
          <p:cNvPr id="1030" name="Picture 6" descr="E:\рисунки\картинки\дом\игрушки\совок\сово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2210" y="1643050"/>
            <a:ext cx="1830555" cy="1786410"/>
          </a:xfrm>
          <a:prstGeom prst="rect">
            <a:avLst/>
          </a:prstGeom>
          <a:noFill/>
        </p:spPr>
      </p:pic>
      <p:pic>
        <p:nvPicPr>
          <p:cNvPr id="1031" name="Picture 7" descr="E:\рисунки\картинки\дом\игрушки\кубики\42560991.jpg"/>
          <p:cNvPicPr>
            <a:picLocks noChangeAspect="1" noChangeArrowheads="1"/>
          </p:cNvPicPr>
          <p:nvPr/>
        </p:nvPicPr>
        <p:blipFill>
          <a:blip r:embed="rId7" cstate="print"/>
          <a:srcRect b="34672"/>
          <a:stretch>
            <a:fillRect/>
          </a:stretch>
        </p:blipFill>
        <p:spPr bwMode="auto">
          <a:xfrm>
            <a:off x="1500166" y="4000504"/>
            <a:ext cx="2478233" cy="21614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umay_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avil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86</cp:revision>
  <dcterms:modified xsi:type="dcterms:W3CDTF">2014-02-12T06:48:02Z</dcterms:modified>
</cp:coreProperties>
</file>