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20839-E33B-48A2-9014-49F2CA2A2451}" type="doc">
      <dgm:prSet loTypeId="urn:microsoft.com/office/officeart/2005/8/layout/chevron2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840CE18D-5574-44FD-A3CE-C64B32B966E2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3D9555-7255-476E-B4C5-403D8E1A1D9B}" type="parTrans" cxnId="{53F7CE67-6A29-4C5F-971D-498F3630CB31}">
      <dgm:prSet/>
      <dgm:spPr/>
      <dgm:t>
        <a:bodyPr/>
        <a:lstStyle/>
        <a:p>
          <a:endParaRPr lang="ru-RU"/>
        </a:p>
      </dgm:t>
    </dgm:pt>
    <dgm:pt modelId="{CE291088-5D91-429D-8111-4702BF442F99}" type="sibTrans" cxnId="{53F7CE67-6A29-4C5F-971D-498F3630CB31}">
      <dgm:prSet/>
      <dgm:spPr/>
      <dgm:t>
        <a:bodyPr/>
        <a:lstStyle/>
        <a:p>
          <a:endParaRPr lang="ru-RU"/>
        </a:p>
      </dgm:t>
    </dgm:pt>
    <dgm:pt modelId="{5E6BA470-16E9-41A8-AD86-0F7EBE484CF0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Внимательно рассмотри овощи.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C505A0-1D0E-4E42-A8C1-CE7C12DAE72C}" type="parTrans" cxnId="{6F673918-EBC4-4BCD-AAA5-7C2F9DA3D399}">
      <dgm:prSet/>
      <dgm:spPr/>
      <dgm:t>
        <a:bodyPr/>
        <a:lstStyle/>
        <a:p>
          <a:endParaRPr lang="ru-RU"/>
        </a:p>
      </dgm:t>
    </dgm:pt>
    <dgm:pt modelId="{C279CE90-1EB7-446D-A0A5-9B237028DAC6}" type="sibTrans" cxnId="{6F673918-EBC4-4BCD-AAA5-7C2F9DA3D399}">
      <dgm:prSet/>
      <dgm:spPr/>
      <dgm:t>
        <a:bodyPr/>
        <a:lstStyle/>
        <a:p>
          <a:endParaRPr lang="ru-RU"/>
        </a:p>
      </dgm:t>
    </dgm:pt>
    <dgm:pt modelId="{B8EFCF8D-C8B1-4358-A239-52C539913C2F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82F9A0-E53E-4CBC-900F-FE48E0819EFD}" type="parTrans" cxnId="{E32E240D-B447-476A-97A9-2007429C34E5}">
      <dgm:prSet/>
      <dgm:spPr/>
      <dgm:t>
        <a:bodyPr/>
        <a:lstStyle/>
        <a:p>
          <a:endParaRPr lang="ru-RU"/>
        </a:p>
      </dgm:t>
    </dgm:pt>
    <dgm:pt modelId="{385E8FA4-7724-44D7-B394-1B964D6FECCA}" type="sibTrans" cxnId="{E32E240D-B447-476A-97A9-2007429C34E5}">
      <dgm:prSet/>
      <dgm:spPr/>
      <dgm:t>
        <a:bodyPr/>
        <a:lstStyle/>
        <a:p>
          <a:endParaRPr lang="ru-RU"/>
        </a:p>
      </dgm:t>
    </dgm:pt>
    <dgm:pt modelId="{470DD6C7-A93C-49BB-85F2-7D6D91DB8A75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Найди овощ по заданию.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63549F-04DD-4F33-980F-F937B2686845}" type="parTrans" cxnId="{0992A757-E543-43AE-91C3-03287DD60486}">
      <dgm:prSet/>
      <dgm:spPr/>
      <dgm:t>
        <a:bodyPr/>
        <a:lstStyle/>
        <a:p>
          <a:endParaRPr lang="ru-RU"/>
        </a:p>
      </dgm:t>
    </dgm:pt>
    <dgm:pt modelId="{0F32CC03-FFC3-412D-9048-454F3CCA46A1}" type="sibTrans" cxnId="{0992A757-E543-43AE-91C3-03287DD60486}">
      <dgm:prSet/>
      <dgm:spPr/>
      <dgm:t>
        <a:bodyPr/>
        <a:lstStyle/>
        <a:p>
          <a:endParaRPr lang="ru-RU"/>
        </a:p>
      </dgm:t>
    </dgm:pt>
    <dgm:pt modelId="{F2E15A77-77AA-474B-81FD-A67809F00698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1D689B-2EA6-4930-A63D-C937FCD24D22}" type="parTrans" cxnId="{299EC3BE-4151-4833-A3E8-8A1B74B83997}">
      <dgm:prSet/>
      <dgm:spPr/>
      <dgm:t>
        <a:bodyPr/>
        <a:lstStyle/>
        <a:p>
          <a:endParaRPr lang="ru-RU"/>
        </a:p>
      </dgm:t>
    </dgm:pt>
    <dgm:pt modelId="{BD88F759-AA45-4D46-85EE-144E47A7EEF9}" type="sibTrans" cxnId="{299EC3BE-4151-4833-A3E8-8A1B74B83997}">
      <dgm:prSet/>
      <dgm:spPr/>
      <dgm:t>
        <a:bodyPr/>
        <a:lstStyle/>
        <a:p>
          <a:endParaRPr lang="ru-RU"/>
        </a:p>
      </dgm:t>
    </dgm:pt>
    <dgm:pt modelId="{42639809-6C73-4031-91DE-CF0AF3B901C2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Проверь себя: нажми на овощ.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4EEB21-9188-4603-8406-5DD5C72810AB}" type="parTrans" cxnId="{FF6D67E0-7545-4DFD-80EB-82FDFF37C8D0}">
      <dgm:prSet/>
      <dgm:spPr/>
      <dgm:t>
        <a:bodyPr/>
        <a:lstStyle/>
        <a:p>
          <a:endParaRPr lang="ru-RU"/>
        </a:p>
      </dgm:t>
    </dgm:pt>
    <dgm:pt modelId="{7E00B990-6ED8-4238-9A11-DAF14785EA1E}" type="sibTrans" cxnId="{FF6D67E0-7545-4DFD-80EB-82FDFF37C8D0}">
      <dgm:prSet/>
      <dgm:spPr/>
      <dgm:t>
        <a:bodyPr/>
        <a:lstStyle/>
        <a:p>
          <a:endParaRPr lang="ru-RU"/>
        </a:p>
      </dgm:t>
    </dgm:pt>
    <dgm:pt modelId="{B94CD479-C228-48F2-A1DC-A46EFE3E901C}">
      <dgm:prSet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169E31-4C1F-4C97-9B18-21573CC265DC}" type="parTrans" cxnId="{50186F92-8056-47E4-B6BA-E019818E58AE}">
      <dgm:prSet/>
      <dgm:spPr/>
      <dgm:t>
        <a:bodyPr/>
        <a:lstStyle/>
        <a:p>
          <a:endParaRPr lang="ru-RU"/>
        </a:p>
      </dgm:t>
    </dgm:pt>
    <dgm:pt modelId="{CB3C347B-6931-4349-8CBC-A0F1ED0EBD50}" type="sibTrans" cxnId="{50186F92-8056-47E4-B6BA-E019818E58AE}">
      <dgm:prSet/>
      <dgm:spPr/>
      <dgm:t>
        <a:bodyPr/>
        <a:lstStyle/>
        <a:p>
          <a:endParaRPr lang="ru-RU"/>
        </a:p>
      </dgm:t>
    </dgm:pt>
    <dgm:pt modelId="{D4F971B2-0820-484F-B897-EB9EFD71B8BC}">
      <dgm:prSet custT="1"/>
      <dgm:spPr/>
      <dgm:t>
        <a:bodyPr/>
        <a:lstStyle/>
        <a:p>
          <a:r>
            <a:rPr lang="ru-RU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</a:t>
          </a:r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ссылке к следующему заданию.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1BAC9D-66F9-4DF7-96EC-F28E977E44F8}" type="parTrans" cxnId="{08CF80FC-3D96-4D58-9AFB-3E39330E3288}">
      <dgm:prSet/>
      <dgm:spPr/>
      <dgm:t>
        <a:bodyPr/>
        <a:lstStyle/>
        <a:p>
          <a:endParaRPr lang="ru-RU"/>
        </a:p>
      </dgm:t>
    </dgm:pt>
    <dgm:pt modelId="{C56722CF-9F76-4FEA-999D-855F33B60AC2}" type="sibTrans" cxnId="{08CF80FC-3D96-4D58-9AFB-3E39330E3288}">
      <dgm:prSet/>
      <dgm:spPr/>
      <dgm:t>
        <a:bodyPr/>
        <a:lstStyle/>
        <a:p>
          <a:endParaRPr lang="ru-RU"/>
        </a:p>
      </dgm:t>
    </dgm:pt>
    <dgm:pt modelId="{9D02A515-7824-4D02-A5ED-74C96D0DE60F}" type="pres">
      <dgm:prSet presAssocID="{41A20839-E33B-48A2-9014-49F2CA2A245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7DCFE2-3106-48E0-8F8A-00826EE3EB0F}" type="pres">
      <dgm:prSet presAssocID="{840CE18D-5574-44FD-A3CE-C64B32B966E2}" presName="composite" presStyleCnt="0"/>
      <dgm:spPr/>
    </dgm:pt>
    <dgm:pt modelId="{44A3A722-DD60-4143-B67F-33A44A516F29}" type="pres">
      <dgm:prSet presAssocID="{840CE18D-5574-44FD-A3CE-C64B32B966E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E42F1-DDD5-41B9-AA7F-961F56E471AB}" type="pres">
      <dgm:prSet presAssocID="{840CE18D-5574-44FD-A3CE-C64B32B966E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DD4D8-A96A-4F57-8422-5554B07A1060}" type="pres">
      <dgm:prSet presAssocID="{CE291088-5D91-429D-8111-4702BF442F99}" presName="sp" presStyleCnt="0"/>
      <dgm:spPr/>
    </dgm:pt>
    <dgm:pt modelId="{F8646C3B-1B93-479F-9C96-39B200A82009}" type="pres">
      <dgm:prSet presAssocID="{B8EFCF8D-C8B1-4358-A239-52C539913C2F}" presName="composite" presStyleCnt="0"/>
      <dgm:spPr/>
    </dgm:pt>
    <dgm:pt modelId="{81F60686-5CD8-4A9F-AA7F-762B86DFB9B8}" type="pres">
      <dgm:prSet presAssocID="{B8EFCF8D-C8B1-4358-A239-52C539913C2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83CDD-F91D-4F7D-BFE5-15ECDE777FF9}" type="pres">
      <dgm:prSet presAssocID="{B8EFCF8D-C8B1-4358-A239-52C539913C2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E6D76-A387-4902-993F-4223AA19A3F6}" type="pres">
      <dgm:prSet presAssocID="{385E8FA4-7724-44D7-B394-1B964D6FECCA}" presName="sp" presStyleCnt="0"/>
      <dgm:spPr/>
    </dgm:pt>
    <dgm:pt modelId="{EF4B747B-A6EF-4457-B11B-534383FAF74B}" type="pres">
      <dgm:prSet presAssocID="{F2E15A77-77AA-474B-81FD-A67809F00698}" presName="composite" presStyleCnt="0"/>
      <dgm:spPr/>
    </dgm:pt>
    <dgm:pt modelId="{E361874E-0C4A-484C-97A8-C7B64A0911E6}" type="pres">
      <dgm:prSet presAssocID="{F2E15A77-77AA-474B-81FD-A67809F0069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0B22-D32F-41DD-9ED4-1DE74CF0471A}" type="pres">
      <dgm:prSet presAssocID="{F2E15A77-77AA-474B-81FD-A67809F0069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99AD3-646F-4B8A-9AB4-C7472ECE6F2D}" type="pres">
      <dgm:prSet presAssocID="{BD88F759-AA45-4D46-85EE-144E47A7EEF9}" presName="sp" presStyleCnt="0"/>
      <dgm:spPr/>
    </dgm:pt>
    <dgm:pt modelId="{FF7C4FF4-F816-429E-89F7-FD323DACA4CB}" type="pres">
      <dgm:prSet presAssocID="{B94CD479-C228-48F2-A1DC-A46EFE3E901C}" presName="composite" presStyleCnt="0"/>
      <dgm:spPr/>
    </dgm:pt>
    <dgm:pt modelId="{17AA9658-15AE-4B02-ADDE-9EF7D6BE8820}" type="pres">
      <dgm:prSet presAssocID="{B94CD479-C228-48F2-A1DC-A46EFE3E901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850DB-BA10-4FB1-8307-977A501E6E13}" type="pres">
      <dgm:prSet presAssocID="{B94CD479-C228-48F2-A1DC-A46EFE3E901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1E1E2F-26FB-4AB4-8270-6B5C8ABB4C09}" type="presOf" srcId="{D4F971B2-0820-484F-B897-EB9EFD71B8BC}" destId="{9A5850DB-BA10-4FB1-8307-977A501E6E13}" srcOrd="0" destOrd="0" presId="urn:microsoft.com/office/officeart/2005/8/layout/chevron2"/>
    <dgm:cxn modelId="{3B2DFAC0-FD6E-438C-864D-2CEE94FDFA78}" type="presOf" srcId="{5E6BA470-16E9-41A8-AD86-0F7EBE484CF0}" destId="{641E42F1-DDD5-41B9-AA7F-961F56E471AB}" srcOrd="0" destOrd="0" presId="urn:microsoft.com/office/officeart/2005/8/layout/chevron2"/>
    <dgm:cxn modelId="{9BD07B61-3BE3-40E3-A178-D9115BDE0C7D}" type="presOf" srcId="{41A20839-E33B-48A2-9014-49F2CA2A2451}" destId="{9D02A515-7824-4D02-A5ED-74C96D0DE60F}" srcOrd="0" destOrd="0" presId="urn:microsoft.com/office/officeart/2005/8/layout/chevron2"/>
    <dgm:cxn modelId="{9B2F5CA6-A83B-4CB8-8390-80AAF927CC4E}" type="presOf" srcId="{B94CD479-C228-48F2-A1DC-A46EFE3E901C}" destId="{17AA9658-15AE-4B02-ADDE-9EF7D6BE8820}" srcOrd="0" destOrd="0" presId="urn:microsoft.com/office/officeart/2005/8/layout/chevron2"/>
    <dgm:cxn modelId="{FF6D67E0-7545-4DFD-80EB-82FDFF37C8D0}" srcId="{F2E15A77-77AA-474B-81FD-A67809F00698}" destId="{42639809-6C73-4031-91DE-CF0AF3B901C2}" srcOrd="0" destOrd="0" parTransId="{674EEB21-9188-4603-8406-5DD5C72810AB}" sibTransId="{7E00B990-6ED8-4238-9A11-DAF14785EA1E}"/>
    <dgm:cxn modelId="{0992A757-E543-43AE-91C3-03287DD60486}" srcId="{B8EFCF8D-C8B1-4358-A239-52C539913C2F}" destId="{470DD6C7-A93C-49BB-85F2-7D6D91DB8A75}" srcOrd="0" destOrd="0" parTransId="{F263549F-04DD-4F33-980F-F937B2686845}" sibTransId="{0F32CC03-FFC3-412D-9048-454F3CCA46A1}"/>
    <dgm:cxn modelId="{CD88F152-36F4-40F2-90D1-A744AF241E1C}" type="presOf" srcId="{F2E15A77-77AA-474B-81FD-A67809F00698}" destId="{E361874E-0C4A-484C-97A8-C7B64A0911E6}" srcOrd="0" destOrd="0" presId="urn:microsoft.com/office/officeart/2005/8/layout/chevron2"/>
    <dgm:cxn modelId="{AFACC079-2D8F-4F50-B538-50343BB17DBE}" type="presOf" srcId="{B8EFCF8D-C8B1-4358-A239-52C539913C2F}" destId="{81F60686-5CD8-4A9F-AA7F-762B86DFB9B8}" srcOrd="0" destOrd="0" presId="urn:microsoft.com/office/officeart/2005/8/layout/chevron2"/>
    <dgm:cxn modelId="{53F7CE67-6A29-4C5F-971D-498F3630CB31}" srcId="{41A20839-E33B-48A2-9014-49F2CA2A2451}" destId="{840CE18D-5574-44FD-A3CE-C64B32B966E2}" srcOrd="0" destOrd="0" parTransId="{7D3D9555-7255-476E-B4C5-403D8E1A1D9B}" sibTransId="{CE291088-5D91-429D-8111-4702BF442F99}"/>
    <dgm:cxn modelId="{299EC3BE-4151-4833-A3E8-8A1B74B83997}" srcId="{41A20839-E33B-48A2-9014-49F2CA2A2451}" destId="{F2E15A77-77AA-474B-81FD-A67809F00698}" srcOrd="2" destOrd="0" parTransId="{4E1D689B-2EA6-4930-A63D-C937FCD24D22}" sibTransId="{BD88F759-AA45-4D46-85EE-144E47A7EEF9}"/>
    <dgm:cxn modelId="{50186F92-8056-47E4-B6BA-E019818E58AE}" srcId="{41A20839-E33B-48A2-9014-49F2CA2A2451}" destId="{B94CD479-C228-48F2-A1DC-A46EFE3E901C}" srcOrd="3" destOrd="0" parTransId="{EF169E31-4C1F-4C97-9B18-21573CC265DC}" sibTransId="{CB3C347B-6931-4349-8CBC-A0F1ED0EBD50}"/>
    <dgm:cxn modelId="{DC0EBE84-1ACC-4CA0-BF3C-BE6CF56145D7}" type="presOf" srcId="{470DD6C7-A93C-49BB-85F2-7D6D91DB8A75}" destId="{6C983CDD-F91D-4F7D-BFE5-15ECDE777FF9}" srcOrd="0" destOrd="0" presId="urn:microsoft.com/office/officeart/2005/8/layout/chevron2"/>
    <dgm:cxn modelId="{08CF80FC-3D96-4D58-9AFB-3E39330E3288}" srcId="{B94CD479-C228-48F2-A1DC-A46EFE3E901C}" destId="{D4F971B2-0820-484F-B897-EB9EFD71B8BC}" srcOrd="0" destOrd="0" parTransId="{9E1BAC9D-66F9-4DF7-96EC-F28E977E44F8}" sibTransId="{C56722CF-9F76-4FEA-999D-855F33B60AC2}"/>
    <dgm:cxn modelId="{E32E240D-B447-476A-97A9-2007429C34E5}" srcId="{41A20839-E33B-48A2-9014-49F2CA2A2451}" destId="{B8EFCF8D-C8B1-4358-A239-52C539913C2F}" srcOrd="1" destOrd="0" parTransId="{F182F9A0-E53E-4CBC-900F-FE48E0819EFD}" sibTransId="{385E8FA4-7724-44D7-B394-1B964D6FECCA}"/>
    <dgm:cxn modelId="{FD09340E-630B-46A3-845B-E3FA7404C79A}" type="presOf" srcId="{42639809-6C73-4031-91DE-CF0AF3B901C2}" destId="{F3170B22-D32F-41DD-9ED4-1DE74CF0471A}" srcOrd="0" destOrd="0" presId="urn:microsoft.com/office/officeart/2005/8/layout/chevron2"/>
    <dgm:cxn modelId="{6F673918-EBC4-4BCD-AAA5-7C2F9DA3D399}" srcId="{840CE18D-5574-44FD-A3CE-C64B32B966E2}" destId="{5E6BA470-16E9-41A8-AD86-0F7EBE484CF0}" srcOrd="0" destOrd="0" parTransId="{BFC505A0-1D0E-4E42-A8C1-CE7C12DAE72C}" sibTransId="{C279CE90-1EB7-446D-A0A5-9B237028DAC6}"/>
    <dgm:cxn modelId="{E8B60134-8153-44C5-AA17-4F493B78460C}" type="presOf" srcId="{840CE18D-5574-44FD-A3CE-C64B32B966E2}" destId="{44A3A722-DD60-4143-B67F-33A44A516F29}" srcOrd="0" destOrd="0" presId="urn:microsoft.com/office/officeart/2005/8/layout/chevron2"/>
    <dgm:cxn modelId="{5DBB3CFF-BE2D-4A6B-8F33-06239EFA4EDA}" type="presParOf" srcId="{9D02A515-7824-4D02-A5ED-74C96D0DE60F}" destId="{FC7DCFE2-3106-48E0-8F8A-00826EE3EB0F}" srcOrd="0" destOrd="0" presId="urn:microsoft.com/office/officeart/2005/8/layout/chevron2"/>
    <dgm:cxn modelId="{7DC22B48-43D6-4C2A-B40D-7560C78DFDF9}" type="presParOf" srcId="{FC7DCFE2-3106-48E0-8F8A-00826EE3EB0F}" destId="{44A3A722-DD60-4143-B67F-33A44A516F29}" srcOrd="0" destOrd="0" presId="urn:microsoft.com/office/officeart/2005/8/layout/chevron2"/>
    <dgm:cxn modelId="{3D563D84-CDA7-4FA7-A8A8-AB4FAB0B2378}" type="presParOf" srcId="{FC7DCFE2-3106-48E0-8F8A-00826EE3EB0F}" destId="{641E42F1-DDD5-41B9-AA7F-961F56E471AB}" srcOrd="1" destOrd="0" presId="urn:microsoft.com/office/officeart/2005/8/layout/chevron2"/>
    <dgm:cxn modelId="{B6EAA9F7-5D0C-4C78-A9FC-DD7E1A49C297}" type="presParOf" srcId="{9D02A515-7824-4D02-A5ED-74C96D0DE60F}" destId="{243DD4D8-A96A-4F57-8422-5554B07A1060}" srcOrd="1" destOrd="0" presId="urn:microsoft.com/office/officeart/2005/8/layout/chevron2"/>
    <dgm:cxn modelId="{549791CF-3230-46E1-BDA9-E15CAF9CDA9F}" type="presParOf" srcId="{9D02A515-7824-4D02-A5ED-74C96D0DE60F}" destId="{F8646C3B-1B93-479F-9C96-39B200A82009}" srcOrd="2" destOrd="0" presId="urn:microsoft.com/office/officeart/2005/8/layout/chevron2"/>
    <dgm:cxn modelId="{B8279B7A-B42C-4993-A5F6-934E57B892C2}" type="presParOf" srcId="{F8646C3B-1B93-479F-9C96-39B200A82009}" destId="{81F60686-5CD8-4A9F-AA7F-762B86DFB9B8}" srcOrd="0" destOrd="0" presId="urn:microsoft.com/office/officeart/2005/8/layout/chevron2"/>
    <dgm:cxn modelId="{8558BF50-B6D1-4AF9-91D0-FB999DEEBB44}" type="presParOf" srcId="{F8646C3B-1B93-479F-9C96-39B200A82009}" destId="{6C983CDD-F91D-4F7D-BFE5-15ECDE777FF9}" srcOrd="1" destOrd="0" presId="urn:microsoft.com/office/officeart/2005/8/layout/chevron2"/>
    <dgm:cxn modelId="{93016937-4EFD-4DF3-892F-EEBA6D70A44D}" type="presParOf" srcId="{9D02A515-7824-4D02-A5ED-74C96D0DE60F}" destId="{751E6D76-A387-4902-993F-4223AA19A3F6}" srcOrd="3" destOrd="0" presId="urn:microsoft.com/office/officeart/2005/8/layout/chevron2"/>
    <dgm:cxn modelId="{FD6FD4BD-F405-4F78-8E69-9ED432C1FB57}" type="presParOf" srcId="{9D02A515-7824-4D02-A5ED-74C96D0DE60F}" destId="{EF4B747B-A6EF-4457-B11B-534383FAF74B}" srcOrd="4" destOrd="0" presId="urn:microsoft.com/office/officeart/2005/8/layout/chevron2"/>
    <dgm:cxn modelId="{2F57B361-2E4A-4303-A8BF-F9E8EE7371F1}" type="presParOf" srcId="{EF4B747B-A6EF-4457-B11B-534383FAF74B}" destId="{E361874E-0C4A-484C-97A8-C7B64A0911E6}" srcOrd="0" destOrd="0" presId="urn:microsoft.com/office/officeart/2005/8/layout/chevron2"/>
    <dgm:cxn modelId="{C7BA1093-A9A9-4C10-B43C-0EDEF70B3C8E}" type="presParOf" srcId="{EF4B747B-A6EF-4457-B11B-534383FAF74B}" destId="{F3170B22-D32F-41DD-9ED4-1DE74CF0471A}" srcOrd="1" destOrd="0" presId="urn:microsoft.com/office/officeart/2005/8/layout/chevron2"/>
    <dgm:cxn modelId="{9536D89B-3C2E-4120-B236-6DEB21B71D1D}" type="presParOf" srcId="{9D02A515-7824-4D02-A5ED-74C96D0DE60F}" destId="{C3899AD3-646F-4B8A-9AB4-C7472ECE6F2D}" srcOrd="5" destOrd="0" presId="urn:microsoft.com/office/officeart/2005/8/layout/chevron2"/>
    <dgm:cxn modelId="{F6635509-C4A1-467A-8580-8A90E72CC7F8}" type="presParOf" srcId="{9D02A515-7824-4D02-A5ED-74C96D0DE60F}" destId="{FF7C4FF4-F816-429E-89F7-FD323DACA4CB}" srcOrd="6" destOrd="0" presId="urn:microsoft.com/office/officeart/2005/8/layout/chevron2"/>
    <dgm:cxn modelId="{8EC9A6C5-1065-4904-B1B1-2C86DADBDC9C}" type="presParOf" srcId="{FF7C4FF4-F816-429E-89F7-FD323DACA4CB}" destId="{17AA9658-15AE-4B02-ADDE-9EF7D6BE8820}" srcOrd="0" destOrd="0" presId="urn:microsoft.com/office/officeart/2005/8/layout/chevron2"/>
    <dgm:cxn modelId="{D36A69D2-740B-43DA-9D02-55998B7002EA}" type="presParOf" srcId="{FF7C4FF4-F816-429E-89F7-FD323DACA4CB}" destId="{9A5850DB-BA10-4FB1-8307-977A501E6E1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3A722-DD60-4143-B67F-33A44A516F29}">
      <dsp:nvSpPr>
        <dsp:cNvPr id="0" name=""/>
        <dsp:cNvSpPr/>
      </dsp:nvSpPr>
      <dsp:spPr>
        <a:xfrm rot="5400000">
          <a:off x="-191569" y="194413"/>
          <a:ext cx="1277128" cy="8939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449839"/>
        <a:ext cx="893989" cy="383139"/>
      </dsp:txXfrm>
    </dsp:sp>
    <dsp:sp modelId="{641E42F1-DDD5-41B9-AA7F-961F56E471AB}">
      <dsp:nvSpPr>
        <dsp:cNvPr id="0" name=""/>
        <dsp:cNvSpPr/>
      </dsp:nvSpPr>
      <dsp:spPr>
        <a:xfrm rot="5400000">
          <a:off x="3889580" y="-2992745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Внимательно рассмотри овощи.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43369"/>
        <a:ext cx="6780790" cy="749085"/>
      </dsp:txXfrm>
    </dsp:sp>
    <dsp:sp modelId="{81F60686-5CD8-4A9F-AA7F-762B86DFB9B8}">
      <dsp:nvSpPr>
        <dsp:cNvPr id="0" name=""/>
        <dsp:cNvSpPr/>
      </dsp:nvSpPr>
      <dsp:spPr>
        <a:xfrm rot="5400000">
          <a:off x="-191569" y="1325209"/>
          <a:ext cx="1277128" cy="893989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580635"/>
        <a:ext cx="893989" cy="383139"/>
      </dsp:txXfrm>
    </dsp:sp>
    <dsp:sp modelId="{6C983CDD-F91D-4F7D-BFE5-15ECDE777FF9}">
      <dsp:nvSpPr>
        <dsp:cNvPr id="0" name=""/>
        <dsp:cNvSpPr/>
      </dsp:nvSpPr>
      <dsp:spPr>
        <a:xfrm rot="5400000">
          <a:off x="3889580" y="-1861949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Найди овощ по заданию.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1174165"/>
        <a:ext cx="6780790" cy="749085"/>
      </dsp:txXfrm>
    </dsp:sp>
    <dsp:sp modelId="{E361874E-0C4A-484C-97A8-C7B64A0911E6}">
      <dsp:nvSpPr>
        <dsp:cNvPr id="0" name=""/>
        <dsp:cNvSpPr/>
      </dsp:nvSpPr>
      <dsp:spPr>
        <a:xfrm rot="5400000">
          <a:off x="-191569" y="2456006"/>
          <a:ext cx="1277128" cy="89398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2711432"/>
        <a:ext cx="893989" cy="383139"/>
      </dsp:txXfrm>
    </dsp:sp>
    <dsp:sp modelId="{F3170B22-D32F-41DD-9ED4-1DE74CF0471A}">
      <dsp:nvSpPr>
        <dsp:cNvPr id="0" name=""/>
        <dsp:cNvSpPr/>
      </dsp:nvSpPr>
      <dsp:spPr>
        <a:xfrm rot="5400000">
          <a:off x="3889580" y="-731153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Проверь себя: нажми на овощ.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2304961"/>
        <a:ext cx="6780790" cy="749085"/>
      </dsp:txXfrm>
    </dsp:sp>
    <dsp:sp modelId="{17AA9658-15AE-4B02-ADDE-9EF7D6BE8820}">
      <dsp:nvSpPr>
        <dsp:cNvPr id="0" name=""/>
        <dsp:cNvSpPr/>
      </dsp:nvSpPr>
      <dsp:spPr>
        <a:xfrm rot="5400000">
          <a:off x="-191569" y="3586802"/>
          <a:ext cx="1277128" cy="893989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3842228"/>
        <a:ext cx="893989" cy="383139"/>
      </dsp:txXfrm>
    </dsp:sp>
    <dsp:sp modelId="{9A5850DB-BA10-4FB1-8307-977A501E6E13}">
      <dsp:nvSpPr>
        <dsp:cNvPr id="0" name=""/>
        <dsp:cNvSpPr/>
      </dsp:nvSpPr>
      <dsp:spPr>
        <a:xfrm rot="5400000">
          <a:off x="3889580" y="399642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</a:t>
          </a: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ссылке к следующему заданию.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3435756"/>
        <a:ext cx="6780790" cy="749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3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42852"/>
            <a:ext cx="80724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Игра «Найди овощ»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множение 5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714348" y="1214422"/>
          <a:ext cx="7715304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>
          <a:xfrm>
            <a:off x="3500430" y="5929330"/>
            <a:ext cx="2571768" cy="70008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Начать игру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справа от капусты.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под картофелем.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над помидором.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между картофелем и баклажаном.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в правом нижнем углу.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в левом верхнем углу.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под баклажаном.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рисунки\картинки\дом\игрушки\кубики\кубики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lum bright="-20000" contrast="30000"/>
          </a:blip>
          <a:stretch>
            <a:fillRect/>
          </a:stretch>
        </p:blipFill>
        <p:spPr bwMode="auto">
          <a:xfrm>
            <a:off x="642910" y="2008728"/>
            <a:ext cx="1947982" cy="1348834"/>
          </a:xfrm>
          <a:prstGeom prst="rect">
            <a:avLst/>
          </a:prstGeom>
          <a:noFill/>
        </p:spPr>
      </p:pic>
      <p:pic>
        <p:nvPicPr>
          <p:cNvPr id="1028" name="Picture 4" descr="E:\рисунки\картинки\дом\игрушки\кукла\99C3222C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 bwMode="auto">
          <a:xfrm>
            <a:off x="3000364" y="1928802"/>
            <a:ext cx="1797418" cy="1476732"/>
          </a:xfrm>
          <a:prstGeom prst="rect">
            <a:avLst/>
          </a:prstGeom>
          <a:noFill/>
        </p:spPr>
      </p:pic>
      <p:pic>
        <p:nvPicPr>
          <p:cNvPr id="1030" name="Picture 6" descr="E:\рисунки\картинки\дом\игрушки\матрешка\F6881317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</a:blip>
          <a:srcRect l="22924" t="13966" r="32351" b="5727"/>
          <a:stretch>
            <a:fillRect/>
          </a:stretch>
        </p:blipFill>
        <p:spPr bwMode="auto">
          <a:xfrm>
            <a:off x="7143768" y="1714488"/>
            <a:ext cx="1285884" cy="1643074"/>
          </a:xfrm>
          <a:prstGeom prst="rect">
            <a:avLst/>
          </a:prstGeom>
          <a:noFill/>
        </p:spPr>
      </p:pic>
      <p:pic>
        <p:nvPicPr>
          <p:cNvPr id="1031" name="Picture 7" descr="E:\рисунки\картинки\дом\игрушки\машинка\09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8" t="4630"/>
          <a:stretch>
            <a:fillRect/>
          </a:stretch>
        </p:blipFill>
        <p:spPr bwMode="auto">
          <a:xfrm>
            <a:off x="5143504" y="1785926"/>
            <a:ext cx="1285884" cy="1637899"/>
          </a:xfrm>
          <a:prstGeom prst="rect">
            <a:avLst/>
          </a:prstGeom>
          <a:noFill/>
        </p:spPr>
      </p:pic>
      <p:pic>
        <p:nvPicPr>
          <p:cNvPr id="1033" name="Picture 9" descr="E:\рисунки\картинки\дом\игрушки\мишка\42561244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846" t="3383" r="15195"/>
          <a:stretch>
            <a:fillRect/>
          </a:stretch>
        </p:blipFill>
        <p:spPr bwMode="auto">
          <a:xfrm>
            <a:off x="928662" y="4143380"/>
            <a:ext cx="1857388" cy="2040522"/>
          </a:xfrm>
          <a:prstGeom prst="rect">
            <a:avLst/>
          </a:prstGeom>
          <a:noFill/>
        </p:spPr>
      </p:pic>
      <p:pic>
        <p:nvPicPr>
          <p:cNvPr id="1036" name="Picture 12" descr="E:\рисунки\картинки\дом\игрушки\мяч\65855E0C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50" t="23333" r="12812" b="16667"/>
          <a:stretch>
            <a:fillRect/>
          </a:stretch>
        </p:blipFill>
        <p:spPr bwMode="auto">
          <a:xfrm rot="2722647">
            <a:off x="2986911" y="4701262"/>
            <a:ext cx="2083928" cy="1234920"/>
          </a:xfrm>
          <a:prstGeom prst="rect">
            <a:avLst/>
          </a:prstGeom>
          <a:noFill/>
        </p:spPr>
      </p:pic>
      <p:pic>
        <p:nvPicPr>
          <p:cNvPr id="1037" name="Picture 13" descr="E:\рисунки\картинки\дом\игрушки\пирамидка\03.pn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" t="1156"/>
          <a:stretch>
            <a:fillRect/>
          </a:stretch>
        </p:blipFill>
        <p:spPr bwMode="auto">
          <a:xfrm>
            <a:off x="5286380" y="4429132"/>
            <a:ext cx="1502112" cy="1512243"/>
          </a:xfrm>
          <a:prstGeom prst="rect">
            <a:avLst/>
          </a:prstGeom>
          <a:noFill/>
        </p:spPr>
      </p:pic>
      <p:pic>
        <p:nvPicPr>
          <p:cNvPr id="1038" name="Picture 14" descr="E:\рисунки\картинки\дом\игрушки\робот\робот.gif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CFBF7"/>
              </a:clrFrom>
              <a:clrTo>
                <a:srgbClr val="FCFBF7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68" y="4286256"/>
            <a:ext cx="1615809" cy="156411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42910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овощ, </a:t>
            </a: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который находится между морковью и перцем.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olode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oprobuy_esh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107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Светлана</cp:lastModifiedBy>
  <cp:revision>64</cp:revision>
  <dcterms:modified xsi:type="dcterms:W3CDTF">2014-02-12T07:06:01Z</dcterms:modified>
</cp:coreProperties>
</file>