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A3F7-54DF-4D9E-8E4A-15DB7FFFBD27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2BA5-26BF-4127-B7B4-AFA3335BA19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A3F7-54DF-4D9E-8E4A-15DB7FFFBD27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2BA5-26BF-4127-B7B4-AFA3335BA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A3F7-54DF-4D9E-8E4A-15DB7FFFBD27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2BA5-26BF-4127-B7B4-AFA3335BA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A3F7-54DF-4D9E-8E4A-15DB7FFFBD27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2BA5-26BF-4127-B7B4-AFA3335BA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A3F7-54DF-4D9E-8E4A-15DB7FFFBD27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312BA5-26BF-4127-B7B4-AFA3335BA19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A3F7-54DF-4D9E-8E4A-15DB7FFFBD27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2BA5-26BF-4127-B7B4-AFA3335BA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A3F7-54DF-4D9E-8E4A-15DB7FFFBD27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2BA5-26BF-4127-B7B4-AFA3335BA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A3F7-54DF-4D9E-8E4A-15DB7FFFBD27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2BA5-26BF-4127-B7B4-AFA3335BA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A3F7-54DF-4D9E-8E4A-15DB7FFFBD27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2BA5-26BF-4127-B7B4-AFA3335BA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A3F7-54DF-4D9E-8E4A-15DB7FFFBD27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2BA5-26BF-4127-B7B4-AFA3335BA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A3F7-54DF-4D9E-8E4A-15DB7FFFBD27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12BA5-26BF-4127-B7B4-AFA3335BA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E8A3F7-54DF-4D9E-8E4A-15DB7FFFBD27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312BA5-26BF-4127-B7B4-AFA3335BA19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505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56895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480"/>
            <a:ext cx="9144000" cy="72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050"/>
            <a:ext cx="7992887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120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3</cp:revision>
  <dcterms:created xsi:type="dcterms:W3CDTF">2016-03-16T16:02:37Z</dcterms:created>
  <dcterms:modified xsi:type="dcterms:W3CDTF">2016-03-16T16:20:33Z</dcterms:modified>
</cp:coreProperties>
</file>