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Загадки про птиц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8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Спинкою</a:t>
            </a:r>
            <a:r>
              <a:rPr lang="ru-RU" dirty="0"/>
              <a:t> зеленовата,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Животиком желтовата,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Чёрненькая шапочка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полоска шарфика.</a:t>
            </a:r>
            <a:endParaRPr lang="ru-RU" dirty="0"/>
          </a:p>
        </p:txBody>
      </p:sp>
      <p:pic>
        <p:nvPicPr>
          <p:cNvPr id="9218" name="Picture 2" descr="Сказка &quot;Синичка и приветливый лес&quot;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41216"/>
            <a:ext cx="4718050" cy="29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2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Белокрылая птица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Над морем летает,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Рыбу увидит 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Клювом хватает</a:t>
            </a:r>
            <a:endParaRPr lang="ru-RU" dirty="0"/>
          </a:p>
        </p:txBody>
      </p:sp>
      <p:pic>
        <p:nvPicPr>
          <p:cNvPr id="10242" name="Picture 2" descr="Сизая чайка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2907506"/>
            <a:ext cx="3492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6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Аист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Он живет на крыше дома –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Длинноногий, длинноносый,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Длинношеий, безголосый.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Он летает на охоту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лягушками к болоту.</a:t>
            </a:r>
            <a:endParaRPr lang="ru-RU" dirty="0"/>
          </a:p>
        </p:txBody>
      </p:sp>
      <p:pic>
        <p:nvPicPr>
          <p:cNvPr id="1026" name="Picture 2" descr="Аист в мифологии, тотем аиста. Обсуждение на LiveInternet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44" y="2560638"/>
            <a:ext cx="3172811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9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Птичка-невеличка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Ножки имеет,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ходить не умеет.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Хочет сделать шажок -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Получается прыжок.</a:t>
            </a:r>
            <a:endParaRPr lang="ru-RU" dirty="0"/>
          </a:p>
        </p:txBody>
      </p:sp>
      <p:pic>
        <p:nvPicPr>
          <p:cNvPr id="2050" name="Picture 2" descr="Воробей – фото, описание, ареал, рацион, враги, популяц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890059"/>
            <a:ext cx="4718050" cy="26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81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Кар-кар-кар! - кричит плутовка.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Ну и ловкая воровка!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Все блестящие вещицы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Очень любит эта птица!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она вам всем знакома,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 зовут ее?</a:t>
            </a:r>
            <a:endParaRPr lang="ru-RU" dirty="0"/>
          </a:p>
        </p:txBody>
      </p:sp>
      <p:pic>
        <p:nvPicPr>
          <p:cNvPr id="3074" name="Picture 2" descr="Серая ворона (Corvus cornix). Птицы Сибири. | Домашние птицы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2560638"/>
            <a:ext cx="4413249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20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Весной прилетает птица.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Поле вспашут - там любит </a:t>
            </a:r>
            <a:r>
              <a:rPr lang="ru-RU" dirty="0" smtClean="0"/>
              <a:t>кормиться.</a:t>
            </a:r>
            <a:endParaRPr lang="ru-RU" dirty="0"/>
          </a:p>
        </p:txBody>
      </p:sp>
      <p:pic>
        <p:nvPicPr>
          <p:cNvPr id="4098" name="Picture 2" descr="Грач. Среда обитания и образ жизни грачей | Животный ми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19063"/>
            <a:ext cx="4718050" cy="29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Всё время стучит,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Деревья долбит.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их не калечит,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только лечит.</a:t>
            </a:r>
            <a:endParaRPr lang="ru-RU" dirty="0"/>
          </a:p>
        </p:txBody>
      </p:sp>
      <p:pic>
        <p:nvPicPr>
          <p:cNvPr id="5122" name="Picture 2" descr="Пестрый дятел: описание, чем питается, где встречаются, как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41" y="2560638"/>
            <a:ext cx="3624018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7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Жаворонок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Хочет – прямо полетит,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Хочет – в воздухе висит,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Камнем падает с высот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в полях поет, поет.</a:t>
            </a:r>
            <a:endParaRPr lang="ru-RU" dirty="0"/>
          </a:p>
        </p:txBody>
      </p:sp>
      <p:pic>
        <p:nvPicPr>
          <p:cNvPr id="6146" name="Picture 2" descr="Жаворонок» – характеристика хронотипа челове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41872"/>
            <a:ext cx="4718050" cy="31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520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лесу на ветке она сидит,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Одно "ку-ку" она твердит,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Года она нам всем считает,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Птенцов своих она теряет.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"Ку-ку" то там то тут,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 птицу эту зовут?</a:t>
            </a:r>
            <a:endParaRPr lang="ru-RU" dirty="0"/>
          </a:p>
        </p:txBody>
      </p:sp>
      <p:pic>
        <p:nvPicPr>
          <p:cNvPr id="7170" name="Picture 2" descr="Почему кукушки подбрасывают яйца? - Телеканал «Моя планета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63616"/>
            <a:ext cx="4718050" cy="310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39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Прилетает к нам с теплом,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Путь проделав длинный,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Лепит домик под окном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Из травы и глины.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 descr="Деревенская ласточка. Сухое валяние. Игрушка. Войлочная птиц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87" y="2560320"/>
            <a:ext cx="2722817" cy="340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46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57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Загадки про птиц</vt:lpstr>
      <vt:lpstr>Аист</vt:lpstr>
      <vt:lpstr>Воробей</vt:lpstr>
      <vt:lpstr>Ворона</vt:lpstr>
      <vt:lpstr>Грач</vt:lpstr>
      <vt:lpstr>Дятел</vt:lpstr>
      <vt:lpstr>Жаворонок</vt:lpstr>
      <vt:lpstr>Кукушка</vt:lpstr>
      <vt:lpstr>Ласточка</vt:lpstr>
      <vt:lpstr>Синичка</vt:lpstr>
      <vt:lpstr>Чайка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про птиц</dc:title>
  <dc:creator>asus</dc:creator>
  <cp:lastModifiedBy>asus</cp:lastModifiedBy>
  <cp:revision>2</cp:revision>
  <dcterms:created xsi:type="dcterms:W3CDTF">2020-04-19T16:09:13Z</dcterms:created>
  <dcterms:modified xsi:type="dcterms:W3CDTF">2020-04-19T16:22:19Z</dcterms:modified>
</cp:coreProperties>
</file>