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5" d="100"/>
          <a:sy n="75" d="100"/>
        </p:scale>
        <p:origin x="3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8EF53-C375-4D30-B2EF-B3DD4AB7B490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C4DD-8F3B-43EE-B425-CBC3435D9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75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8EF53-C375-4D30-B2EF-B3DD4AB7B490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C4DD-8F3B-43EE-B425-CBC3435D9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321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8EF53-C375-4D30-B2EF-B3DD4AB7B490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C4DD-8F3B-43EE-B425-CBC3435D9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82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8EF53-C375-4D30-B2EF-B3DD4AB7B490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C4DD-8F3B-43EE-B425-CBC3435D9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653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8EF53-C375-4D30-B2EF-B3DD4AB7B490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C4DD-8F3B-43EE-B425-CBC3435D9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145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8EF53-C375-4D30-B2EF-B3DD4AB7B490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C4DD-8F3B-43EE-B425-CBC3435D9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588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8EF53-C375-4D30-B2EF-B3DD4AB7B490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C4DD-8F3B-43EE-B425-CBC3435D9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336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8EF53-C375-4D30-B2EF-B3DD4AB7B490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C4DD-8F3B-43EE-B425-CBC3435D9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638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8EF53-C375-4D30-B2EF-B3DD4AB7B490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C4DD-8F3B-43EE-B425-CBC3435D9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80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8EF53-C375-4D30-B2EF-B3DD4AB7B490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C4DD-8F3B-43EE-B425-CBC3435D9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94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8EF53-C375-4D30-B2EF-B3DD4AB7B490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C4DD-8F3B-43EE-B425-CBC3435D9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315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8EF53-C375-4D30-B2EF-B3DD4AB7B490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3C4DD-8F3B-43EE-B425-CBC3435D9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061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Экспериментирование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Посадка лука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9592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Привет, я дед Лукьян!</a:t>
            </a:r>
            <a:endParaRPr lang="ru-RU" dirty="0"/>
          </a:p>
        </p:txBody>
      </p:sp>
      <p:pic>
        <p:nvPicPr>
          <p:cNvPr id="1026" name="Picture 2" descr="Дед Лукьян (нашел дом) – заказать на Ярмарке Мастеров – 62WEHRU 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90688"/>
            <a:ext cx="3246506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41800" y="1690688"/>
            <a:ext cx="778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</a:t>
            </a:r>
            <a:r>
              <a:rPr lang="ru-RU" dirty="0" smtClean="0"/>
              <a:t>тарый </a:t>
            </a:r>
            <a:r>
              <a:rPr lang="ru-RU" dirty="0"/>
              <a:t>я стал совсем, сил не хватает, </a:t>
            </a:r>
            <a:r>
              <a:rPr lang="ru-RU" dirty="0" smtClean="0"/>
              <a:t>помоги </a:t>
            </a:r>
            <a:r>
              <a:rPr lang="ru-RU" dirty="0"/>
              <a:t>мне в огороде лук посадить.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41800" y="2209800"/>
            <a:ext cx="76415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Лук </a:t>
            </a:r>
            <a:r>
              <a:rPr lang="ru-RU" dirty="0"/>
              <a:t>мой друг. Я его и кушаю,  и от болезней спасаюсь. </a:t>
            </a:r>
            <a:r>
              <a:rPr lang="ru-RU" dirty="0" smtClean="0"/>
              <a:t>Знаешь </a:t>
            </a:r>
            <a:r>
              <a:rPr lang="ru-RU" dirty="0"/>
              <a:t>поговорку- лук от всех недуг. Недуг- значит болезнь. Получается- лук от всех болезней помогает.  А </a:t>
            </a:r>
            <a:r>
              <a:rPr lang="ru-RU" dirty="0" smtClean="0"/>
              <a:t>ты, </a:t>
            </a:r>
            <a:r>
              <a:rPr lang="ru-RU" dirty="0"/>
              <a:t>лук </a:t>
            </a:r>
            <a:r>
              <a:rPr lang="ru-RU" dirty="0" smtClean="0"/>
              <a:t>кушаешь?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062598" y="3385583"/>
            <a:ext cx="3979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Предложите ребенку помочь дедушке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2572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54168" cy="6858000"/>
          </a:xfrm>
        </p:spPr>
      </p:pic>
      <p:sp>
        <p:nvSpPr>
          <p:cNvPr id="5" name="TextBox 4"/>
          <p:cNvSpPr txBox="1"/>
          <p:nvPr/>
        </p:nvSpPr>
        <p:spPr>
          <a:xfrm>
            <a:off x="9954168" y="558800"/>
            <a:ext cx="2237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Когда </a:t>
            </a:r>
            <a:r>
              <a:rPr lang="ru-RU" sz="2000" dirty="0"/>
              <a:t>лук прорастет- у него появятся зеленые перышки. В них много свежих витаминов.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54168" y="4267943"/>
            <a:ext cx="2237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Рассмотрите с ребенком стадии роста лука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01956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Рассмотри </a:t>
            </a:r>
            <a:r>
              <a:rPr lang="ru-RU" dirty="0"/>
              <a:t>внимательно </a:t>
            </a:r>
            <a:r>
              <a:rPr lang="ru-RU" dirty="0" smtClean="0"/>
              <a:t>нашу луковицу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264965" y="2120106"/>
            <a:ext cx="5181600" cy="3183697"/>
          </a:xfrm>
        </p:spPr>
        <p:txBody>
          <a:bodyPr/>
          <a:lstStyle/>
          <a:p>
            <a:pPr marL="0" indent="0" algn="ctr">
              <a:buNone/>
            </a:pP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Луковица золотая</a:t>
            </a:r>
          </a:p>
          <a:p>
            <a:pPr marL="0" indent="0" algn="ctr">
              <a:buNone/>
            </a:pP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Круглая, литая.</a:t>
            </a:r>
          </a:p>
          <a:p>
            <a:pPr marL="0" indent="0" algn="ctr">
              <a:buNone/>
            </a:pP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Есть у нее один секрет-</a:t>
            </a:r>
          </a:p>
          <a:p>
            <a:pPr marL="0" indent="0" algn="ctr">
              <a:buNone/>
            </a:pP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Нас она спасёт в обед:</a:t>
            </a:r>
          </a:p>
          <a:p>
            <a:pPr marL="0" indent="0" algn="ctr">
              <a:buNone/>
            </a:pP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Может вылечить недуг</a:t>
            </a:r>
          </a:p>
          <a:p>
            <a:pPr marL="0" indent="0" algn="ctr">
              <a:buNone/>
            </a:pP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Витаминов полный лук</a:t>
            </a:r>
          </a:p>
        </p:txBody>
      </p:sp>
      <p:pic>
        <p:nvPicPr>
          <p:cNvPr id="2050" name="Picture 2" descr="Чем отличается клубень от луковицы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2" y="2120106"/>
            <a:ext cx="4524375" cy="376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38200" y="1351399"/>
            <a:ext cx="3870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Дайте ребенку луковицу для посадки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5974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Беседа о луковице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Какой  формы луковица? </a:t>
            </a:r>
          </a:p>
          <a:p>
            <a:r>
              <a:rPr lang="ru-RU" dirty="0" smtClean="0"/>
              <a:t>Какая она </a:t>
            </a:r>
            <a:r>
              <a:rPr lang="ru-RU" dirty="0"/>
              <a:t>на ощупь - </a:t>
            </a:r>
            <a:r>
              <a:rPr lang="ru-RU" dirty="0" smtClean="0"/>
              <a:t>гладкая </a:t>
            </a:r>
            <a:r>
              <a:rPr lang="ru-RU" dirty="0"/>
              <a:t>или </a:t>
            </a:r>
            <a:r>
              <a:rPr lang="ru-RU" dirty="0" smtClean="0"/>
              <a:t>колючая </a:t>
            </a:r>
          </a:p>
          <a:p>
            <a:r>
              <a:rPr lang="ru-RU" dirty="0" smtClean="0"/>
              <a:t>Луковица </a:t>
            </a:r>
            <a:r>
              <a:rPr lang="ru-RU" dirty="0" smtClean="0"/>
              <a:t>покрыта</a:t>
            </a:r>
            <a:r>
              <a:rPr lang="ru-RU" dirty="0" smtClean="0"/>
              <a:t> шелухой</a:t>
            </a:r>
          </a:p>
          <a:p>
            <a:r>
              <a:rPr lang="ru-RU" dirty="0"/>
              <a:t> </a:t>
            </a:r>
            <a:r>
              <a:rPr lang="ru-RU" dirty="0" smtClean="0"/>
              <a:t>У луковки есть верхушка, а </a:t>
            </a:r>
            <a:r>
              <a:rPr lang="ru-RU" dirty="0"/>
              <a:t>с другой стороны- донце. </a:t>
            </a:r>
            <a:r>
              <a:rPr lang="ru-RU" dirty="0" smtClean="0"/>
              <a:t>(покажите эти части луковки ребенку)</a:t>
            </a:r>
            <a:endParaRPr lang="ru-RU" dirty="0"/>
          </a:p>
          <a:p>
            <a:r>
              <a:rPr lang="ru-RU" dirty="0" smtClean="0"/>
              <a:t>Посмотрите, что там есть?</a:t>
            </a:r>
            <a:r>
              <a:rPr lang="ru-RU" dirty="0" smtClean="0"/>
              <a:t>(обратите внимание ребенка на корешки) Да</a:t>
            </a:r>
            <a:r>
              <a:rPr lang="ru-RU" dirty="0"/>
              <a:t>, это корешки. </a:t>
            </a:r>
            <a:endParaRPr lang="ru-RU" dirty="0" smtClean="0"/>
          </a:p>
          <a:p>
            <a:r>
              <a:rPr lang="ru-RU" dirty="0" smtClean="0"/>
              <a:t>Лук</a:t>
            </a:r>
            <a:r>
              <a:rPr lang="ru-RU" dirty="0"/>
              <a:t>  сажают корешками в землю. Своими корешками лук будет «пить» воду. </a:t>
            </a:r>
            <a:endParaRPr lang="ru-RU" dirty="0" smtClean="0"/>
          </a:p>
          <a:p>
            <a:r>
              <a:rPr lang="ru-RU" dirty="0" smtClean="0"/>
              <a:t>Давай </a:t>
            </a:r>
            <a:r>
              <a:rPr lang="ru-RU" dirty="0"/>
              <a:t>подойдем к столу, где </a:t>
            </a:r>
            <a:r>
              <a:rPr lang="ru-RU" dirty="0" smtClean="0"/>
              <a:t>сможем посадить </a:t>
            </a:r>
            <a:r>
              <a:rPr lang="ru-RU" dirty="0"/>
              <a:t>свою луковицу в землю.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0397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Этапы посадки: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1. Находим   у луковицы донце с корешками. Сажаем ее корешками в землю.</a:t>
            </a:r>
          </a:p>
          <a:p>
            <a:pPr marL="0" indent="0">
              <a:buNone/>
            </a:pPr>
            <a:r>
              <a:rPr lang="ru-RU" dirty="0" smtClean="0"/>
              <a:t>2. Надавливаем на луковицу, чтобы она крепко села в землю.</a:t>
            </a:r>
          </a:p>
          <a:p>
            <a:pPr marL="0" indent="0">
              <a:buNone/>
            </a:pPr>
            <a:r>
              <a:rPr lang="ru-RU" dirty="0" smtClean="0"/>
              <a:t>3. Поливаем землю вокруг луковицы.</a:t>
            </a:r>
          </a:p>
          <a:p>
            <a:pPr marL="0" indent="0">
              <a:buNone/>
            </a:pPr>
            <a:r>
              <a:rPr lang="ru-RU" dirty="0" smtClean="0"/>
              <a:t>4. Вытираем руки салфеткой.</a:t>
            </a:r>
          </a:p>
          <a:p>
            <a:endParaRPr lang="ru-RU" dirty="0"/>
          </a:p>
        </p:txBody>
      </p:sp>
      <p:pic>
        <p:nvPicPr>
          <p:cNvPr id="3074" name="Picture 2" descr="Посадка лука: советы и правила | Агропромышленный вестник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5625"/>
            <a:ext cx="4953000" cy="3627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8200" y="5715298"/>
            <a:ext cx="105364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Куда </a:t>
            </a:r>
            <a:r>
              <a:rPr lang="ru-RU" dirty="0"/>
              <a:t>же лучше поставить наш «огород»?</a:t>
            </a:r>
          </a:p>
          <a:p>
            <a:r>
              <a:rPr lang="ru-RU" dirty="0" smtClean="0"/>
              <a:t>Давай - </a:t>
            </a:r>
            <a:r>
              <a:rPr lang="ru-RU" dirty="0"/>
              <a:t>поближе к солнышку- на подоконник, у солнышка света много, а свет очень нужен  растениям.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975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</a:t>
            </a:r>
            <a:r>
              <a:rPr lang="ru-RU" dirty="0"/>
              <a:t>, </a:t>
            </a:r>
            <a:r>
              <a:rPr lang="ru-RU" dirty="0" smtClean="0"/>
              <a:t>тебе </a:t>
            </a:r>
            <a:r>
              <a:rPr lang="ru-RU" dirty="0"/>
              <a:t>за помощь! Вот прорастет лук- угощайтесь на здоровье!</a:t>
            </a:r>
          </a:p>
        </p:txBody>
      </p:sp>
      <p:pic>
        <p:nvPicPr>
          <p:cNvPr id="4100" name="Picture 4" descr="Дед Лукьян (нашел дом) – заказать на Ярмарке Мастеров – 62WEHRU 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2747" y="1825625"/>
            <a:ext cx="3246506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5446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для закрепления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Чем </a:t>
            </a:r>
            <a:r>
              <a:rPr lang="ru-RU" dirty="0"/>
              <a:t>мы сегодня с </a:t>
            </a:r>
            <a:r>
              <a:rPr lang="ru-RU" dirty="0" smtClean="0"/>
              <a:t>тобой </a:t>
            </a:r>
            <a:r>
              <a:rPr lang="ru-RU" dirty="0"/>
              <a:t>занимались?  </a:t>
            </a:r>
            <a:endParaRPr lang="ru-RU" dirty="0" smtClean="0"/>
          </a:p>
          <a:p>
            <a:r>
              <a:rPr lang="ru-RU" dirty="0" smtClean="0"/>
              <a:t>Для чего </a:t>
            </a:r>
            <a:r>
              <a:rPr lang="ru-RU" dirty="0"/>
              <a:t>мы посадили </a:t>
            </a:r>
            <a:r>
              <a:rPr lang="ru-RU" dirty="0" smtClean="0"/>
              <a:t>луковицы?</a:t>
            </a:r>
          </a:p>
          <a:p>
            <a:r>
              <a:rPr lang="ru-RU" dirty="0" smtClean="0"/>
              <a:t>Чего </a:t>
            </a:r>
            <a:r>
              <a:rPr lang="ru-RU" dirty="0"/>
              <a:t>в зеленом луке очень </a:t>
            </a:r>
            <a:r>
              <a:rPr lang="ru-RU" dirty="0" smtClean="0"/>
              <a:t>много?</a:t>
            </a:r>
          </a:p>
          <a:p>
            <a:r>
              <a:rPr lang="ru-RU" dirty="0" smtClean="0"/>
              <a:t>Для </a:t>
            </a:r>
            <a:r>
              <a:rPr lang="ru-RU" dirty="0"/>
              <a:t>чего нам нужны витамины? </a:t>
            </a:r>
          </a:p>
        </p:txBody>
      </p:sp>
    </p:spTree>
    <p:extLst>
      <p:ext uri="{BB962C8B-B14F-4D97-AF65-F5344CB8AC3E}">
        <p14:creationId xmlns:p14="http://schemas.microsoft.com/office/powerpoint/2010/main" val="23963251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128</Words>
  <Application>Microsoft Office PowerPoint</Application>
  <PresentationFormat>Широкоэкранный</PresentationFormat>
  <Paragraphs>37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Экспериментирование </vt:lpstr>
      <vt:lpstr>Привет, я дед Лукьян!</vt:lpstr>
      <vt:lpstr>Презентация PowerPoint</vt:lpstr>
      <vt:lpstr>Рассмотри внимательно нашу луковицу</vt:lpstr>
      <vt:lpstr>Беседа о луковице</vt:lpstr>
      <vt:lpstr>Этапы посадки:</vt:lpstr>
      <vt:lpstr>Спасибо, тебе за помощь! Вот прорастет лук- угощайтесь на здоровье!</vt:lpstr>
      <vt:lpstr>Вопросы для закрепления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Экспериментирование</dc:title>
  <dc:creator>asus</dc:creator>
  <cp:lastModifiedBy>asus</cp:lastModifiedBy>
  <cp:revision>4</cp:revision>
  <dcterms:created xsi:type="dcterms:W3CDTF">2020-04-26T09:08:46Z</dcterms:created>
  <dcterms:modified xsi:type="dcterms:W3CDTF">2020-04-26T09:32:27Z</dcterms:modified>
</cp:coreProperties>
</file>