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5" r:id="rId10"/>
    <p:sldId id="262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 varScale="1">
        <p:scale>
          <a:sx n="75" d="100"/>
          <a:sy n="75" d="100"/>
        </p:scale>
        <p:origin x="3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4/19/2020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5400" dirty="0"/>
              <a:t>Игровое упражнение по развитию речи "Улетает - не улетает</a:t>
            </a:r>
            <a:r>
              <a:rPr lang="ru-RU" sz="5400" dirty="0" smtClean="0"/>
              <a:t>"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Вы показываете ребенку птицу, </a:t>
            </a:r>
            <a:r>
              <a:rPr lang="ru-RU" dirty="0"/>
              <a:t>а ребёнок отвечает – улетает она на зиму или нет.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212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Чайка - улетает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чайки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97109" y="2093976"/>
            <a:ext cx="5685677" cy="407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9211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Синица – не улетает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Синицы не то, чем они кажутся – аналитический портал ПОЛИТ.Р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599" y="2093976"/>
            <a:ext cx="5626101" cy="421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745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Ласточка - улетает</a:t>
            </a:r>
            <a:endParaRPr lang="ru-RU" dirty="0"/>
          </a:p>
        </p:txBody>
      </p:sp>
      <p:pic>
        <p:nvPicPr>
          <p:cNvPr id="1026" name="Picture 2" descr="Ласточка - Изучаем птиц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5300" y="1978270"/>
            <a:ext cx="6661978" cy="4714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286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Воробей – не улетает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Воробей – виды, описание, фото птиц | Семейство воробьины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574" y="2121408"/>
            <a:ext cx="6029325" cy="4100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433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Грач - улетает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 descr="http://naturelight.ru/photo/2011-03-14/3858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96394" y="2093976"/>
            <a:ext cx="5825280" cy="407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877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Голубь – не улетает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Голуби — Википед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2121408"/>
            <a:ext cx="3746500" cy="468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685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Кукушка - улетает</a:t>
            </a:r>
            <a:endParaRPr lang="ru-RU" dirty="0"/>
          </a:p>
        </p:txBody>
      </p:sp>
      <p:pic>
        <p:nvPicPr>
          <p:cNvPr id="4" name="Picture 5" descr="http://novyegorki.moy.su/Fun_and_soft/Fun/Pictures/Kukushk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41700" y="2120900"/>
            <a:ext cx="4876799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017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Ворона – не улетает</a:t>
            </a:r>
            <a:endParaRPr lang="ru-RU" dirty="0"/>
          </a:p>
        </p:txBody>
      </p:sp>
      <p:pic>
        <p:nvPicPr>
          <p:cNvPr id="4098" name="Picture 2" descr="Птица ворона: описание, виды, фото, преметы, интересные факты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700" y="2120900"/>
            <a:ext cx="6076950" cy="405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30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Аист - улетает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 descr="http://www.kartinki24.ru/uploads/gallery/main/321/x85y66h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483769" y="1924050"/>
            <a:ext cx="4843462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8719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Снегирь – не улетает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6" name="Picture 6" descr="Снегирь описание птицы доклад сообщение (описание для детей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899" y="1920291"/>
            <a:ext cx="5930773" cy="4251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023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12</TotalTime>
  <Words>62</Words>
  <Application>Microsoft Office PowerPoint</Application>
  <PresentationFormat>Широкоэкранный</PresentationFormat>
  <Paragraphs>12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Cambria</vt:lpstr>
      <vt:lpstr>Rockwell</vt:lpstr>
      <vt:lpstr>Rockwell Condensed</vt:lpstr>
      <vt:lpstr>Wingdings</vt:lpstr>
      <vt:lpstr>Дерево</vt:lpstr>
      <vt:lpstr>Игровое упражнение по развитию речи "Улетает - не улетает"</vt:lpstr>
      <vt:lpstr>Ласточка - улетает</vt:lpstr>
      <vt:lpstr>Воробей – не улетает</vt:lpstr>
      <vt:lpstr>Грач - улетает</vt:lpstr>
      <vt:lpstr>Голубь – не улетает</vt:lpstr>
      <vt:lpstr>Кукушка - улетает</vt:lpstr>
      <vt:lpstr>Ворона – не улетает</vt:lpstr>
      <vt:lpstr>Аист - улетает</vt:lpstr>
      <vt:lpstr>Снегирь – не улетает</vt:lpstr>
      <vt:lpstr>Чайка - улетает</vt:lpstr>
      <vt:lpstr>Синица – не улетает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Игровое упражнение по развитию речи "Улетает - не улетает"</dc:title>
  <dc:creator>asus</dc:creator>
  <cp:lastModifiedBy>asus</cp:lastModifiedBy>
  <cp:revision>3</cp:revision>
  <dcterms:created xsi:type="dcterms:W3CDTF">2020-04-19T15:51:37Z</dcterms:created>
  <dcterms:modified xsi:type="dcterms:W3CDTF">2020-04-19T16:04:28Z</dcterms:modified>
</cp:coreProperties>
</file>