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606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A20839-E33B-48A2-9014-49F2CA2A2451}" type="doc">
      <dgm:prSet loTypeId="urn:microsoft.com/office/officeart/2005/8/layout/chevron2" loCatId="list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840CE18D-5574-44FD-A3CE-C64B32B966E2}">
      <dgm:prSet phldrT="[Текст]"/>
      <dgm:spPr/>
      <dgm:t>
        <a:bodyPr/>
        <a:lstStyle/>
        <a:p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D3D9555-7255-476E-B4C5-403D8E1A1D9B}" type="parTrans" cxnId="{53F7CE67-6A29-4C5F-971D-498F3630CB31}">
      <dgm:prSet/>
      <dgm:spPr/>
      <dgm:t>
        <a:bodyPr/>
        <a:lstStyle/>
        <a:p>
          <a:endParaRPr lang="ru-RU"/>
        </a:p>
      </dgm:t>
    </dgm:pt>
    <dgm:pt modelId="{CE291088-5D91-429D-8111-4702BF442F99}" type="sibTrans" cxnId="{53F7CE67-6A29-4C5F-971D-498F3630CB31}">
      <dgm:prSet/>
      <dgm:spPr/>
      <dgm:t>
        <a:bodyPr/>
        <a:lstStyle/>
        <a:p>
          <a:endParaRPr lang="ru-RU"/>
        </a:p>
      </dgm:t>
    </dgm:pt>
    <dgm:pt modelId="{5E6BA470-16E9-41A8-AD86-0F7EBE484CF0}">
      <dgm:prSet phldrT="[Текст]" custT="1"/>
      <dgm:spPr/>
      <dgm:t>
        <a:bodyPr/>
        <a:lstStyle/>
        <a:p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Отгадай </a:t>
          </a:r>
          <a:r>
            <a:rPr lang="ru-RU" sz="2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мнемозагадку</a:t>
          </a:r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Проверь себя: нажми кнопку «отгадка».</a:t>
          </a:r>
          <a:endParaRPr lang="ru-RU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FC505A0-1D0E-4E42-A8C1-CE7C12DAE72C}" type="parTrans" cxnId="{6F673918-EBC4-4BCD-AAA5-7C2F9DA3D399}">
      <dgm:prSet/>
      <dgm:spPr/>
      <dgm:t>
        <a:bodyPr/>
        <a:lstStyle/>
        <a:p>
          <a:endParaRPr lang="ru-RU"/>
        </a:p>
      </dgm:t>
    </dgm:pt>
    <dgm:pt modelId="{C279CE90-1EB7-446D-A0A5-9B237028DAC6}" type="sibTrans" cxnId="{6F673918-EBC4-4BCD-AAA5-7C2F9DA3D399}">
      <dgm:prSet/>
      <dgm:spPr/>
      <dgm:t>
        <a:bodyPr/>
        <a:lstStyle/>
        <a:p>
          <a:endParaRPr lang="ru-RU"/>
        </a:p>
      </dgm:t>
    </dgm:pt>
    <dgm:pt modelId="{B8EFCF8D-C8B1-4358-A239-52C539913C2F}">
      <dgm:prSet phldrT="[Текст]"/>
      <dgm:spPr/>
      <dgm:t>
        <a:bodyPr/>
        <a:lstStyle/>
        <a:p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182F9A0-E53E-4CBC-900F-FE48E0819EFD}" type="parTrans" cxnId="{E32E240D-B447-476A-97A9-2007429C34E5}">
      <dgm:prSet/>
      <dgm:spPr/>
      <dgm:t>
        <a:bodyPr/>
        <a:lstStyle/>
        <a:p>
          <a:endParaRPr lang="ru-RU"/>
        </a:p>
      </dgm:t>
    </dgm:pt>
    <dgm:pt modelId="{385E8FA4-7724-44D7-B394-1B964D6FECCA}" type="sibTrans" cxnId="{E32E240D-B447-476A-97A9-2007429C34E5}">
      <dgm:prSet/>
      <dgm:spPr/>
      <dgm:t>
        <a:bodyPr/>
        <a:lstStyle/>
        <a:p>
          <a:endParaRPr lang="ru-RU"/>
        </a:p>
      </dgm:t>
    </dgm:pt>
    <dgm:pt modelId="{470DD6C7-A93C-49BB-85F2-7D6D91DB8A75}">
      <dgm:prSet phldrT="[Текст]" custT="1"/>
      <dgm:spPr/>
      <dgm:t>
        <a:bodyPr/>
        <a:lstStyle/>
        <a:p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Нажми на картинку-отгадку. Она пропадёт.</a:t>
          </a:r>
          <a:endParaRPr lang="ru-RU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263549F-04DD-4F33-980F-F937B2686845}" type="parTrans" cxnId="{0992A757-E543-43AE-91C3-03287DD60486}">
      <dgm:prSet/>
      <dgm:spPr/>
      <dgm:t>
        <a:bodyPr/>
        <a:lstStyle/>
        <a:p>
          <a:endParaRPr lang="ru-RU"/>
        </a:p>
      </dgm:t>
    </dgm:pt>
    <dgm:pt modelId="{0F32CC03-FFC3-412D-9048-454F3CCA46A1}" type="sibTrans" cxnId="{0992A757-E543-43AE-91C3-03287DD60486}">
      <dgm:prSet/>
      <dgm:spPr/>
      <dgm:t>
        <a:bodyPr/>
        <a:lstStyle/>
        <a:p>
          <a:endParaRPr lang="ru-RU"/>
        </a:p>
      </dgm:t>
    </dgm:pt>
    <dgm:pt modelId="{F2E15A77-77AA-474B-81FD-A67809F00698}">
      <dgm:prSet phldrT="[Текст]"/>
      <dgm:spPr/>
      <dgm:t>
        <a:bodyPr/>
        <a:lstStyle/>
        <a:p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E1D689B-2EA6-4930-A63D-C937FCD24D22}" type="parTrans" cxnId="{299EC3BE-4151-4833-A3E8-8A1B74B83997}">
      <dgm:prSet/>
      <dgm:spPr/>
      <dgm:t>
        <a:bodyPr/>
        <a:lstStyle/>
        <a:p>
          <a:endParaRPr lang="ru-RU"/>
        </a:p>
      </dgm:t>
    </dgm:pt>
    <dgm:pt modelId="{BD88F759-AA45-4D46-85EE-144E47A7EEF9}" type="sibTrans" cxnId="{299EC3BE-4151-4833-A3E8-8A1B74B83997}">
      <dgm:prSet/>
      <dgm:spPr/>
      <dgm:t>
        <a:bodyPr/>
        <a:lstStyle/>
        <a:p>
          <a:endParaRPr lang="ru-RU"/>
        </a:p>
      </dgm:t>
    </dgm:pt>
    <dgm:pt modelId="{42639809-6C73-4031-91DE-CF0AF3B901C2}">
      <dgm:prSet phldrT="[Текст]" custT="1"/>
      <dgm:spPr/>
      <dgm:t>
        <a:bodyPr/>
        <a:lstStyle/>
        <a:p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Объясни, как ты догадался. Проверь себя, нажимая на каждую картинку.</a:t>
          </a:r>
          <a:endParaRPr lang="ru-RU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74EEB21-9188-4603-8406-5DD5C72810AB}" type="parTrans" cxnId="{FF6D67E0-7545-4DFD-80EB-82FDFF37C8D0}">
      <dgm:prSet/>
      <dgm:spPr/>
      <dgm:t>
        <a:bodyPr/>
        <a:lstStyle/>
        <a:p>
          <a:endParaRPr lang="ru-RU"/>
        </a:p>
      </dgm:t>
    </dgm:pt>
    <dgm:pt modelId="{7E00B990-6ED8-4238-9A11-DAF14785EA1E}" type="sibTrans" cxnId="{FF6D67E0-7545-4DFD-80EB-82FDFF37C8D0}">
      <dgm:prSet/>
      <dgm:spPr/>
      <dgm:t>
        <a:bodyPr/>
        <a:lstStyle/>
        <a:p>
          <a:endParaRPr lang="ru-RU"/>
        </a:p>
      </dgm:t>
    </dgm:pt>
    <dgm:pt modelId="{B94CD479-C228-48F2-A1DC-A46EFE3E901C}">
      <dgm:prSet/>
      <dgm:spPr/>
      <dgm:t>
        <a:bodyPr/>
        <a:lstStyle/>
        <a:p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F169E31-4C1F-4C97-9B18-21573CC265DC}" type="parTrans" cxnId="{50186F92-8056-47E4-B6BA-E019818E58AE}">
      <dgm:prSet/>
      <dgm:spPr/>
      <dgm:t>
        <a:bodyPr/>
        <a:lstStyle/>
        <a:p>
          <a:endParaRPr lang="ru-RU"/>
        </a:p>
      </dgm:t>
    </dgm:pt>
    <dgm:pt modelId="{CB3C347B-6931-4349-8CBC-A0F1ED0EBD50}" type="sibTrans" cxnId="{50186F92-8056-47E4-B6BA-E019818E58AE}">
      <dgm:prSet/>
      <dgm:spPr/>
      <dgm:t>
        <a:bodyPr/>
        <a:lstStyle/>
        <a:p>
          <a:endParaRPr lang="ru-RU"/>
        </a:p>
      </dgm:t>
    </dgm:pt>
    <dgm:pt modelId="{D4F971B2-0820-484F-B897-EB9EFD71B8BC}">
      <dgm:prSet custT="1"/>
      <dgm:spPr/>
      <dgm:t>
        <a:bodyPr/>
        <a:lstStyle/>
        <a:p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Перейди по ссылке к следующему заданию.</a:t>
          </a:r>
          <a:endParaRPr lang="ru-RU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E1BAC9D-66F9-4DF7-96EC-F28E977E44F8}" type="parTrans" cxnId="{08CF80FC-3D96-4D58-9AFB-3E39330E3288}">
      <dgm:prSet/>
      <dgm:spPr/>
      <dgm:t>
        <a:bodyPr/>
        <a:lstStyle/>
        <a:p>
          <a:endParaRPr lang="ru-RU"/>
        </a:p>
      </dgm:t>
    </dgm:pt>
    <dgm:pt modelId="{C56722CF-9F76-4FEA-999D-855F33B60AC2}" type="sibTrans" cxnId="{08CF80FC-3D96-4D58-9AFB-3E39330E3288}">
      <dgm:prSet/>
      <dgm:spPr/>
      <dgm:t>
        <a:bodyPr/>
        <a:lstStyle/>
        <a:p>
          <a:endParaRPr lang="ru-RU"/>
        </a:p>
      </dgm:t>
    </dgm:pt>
    <dgm:pt modelId="{9D02A515-7824-4D02-A5ED-74C96D0DE60F}" type="pres">
      <dgm:prSet presAssocID="{41A20839-E33B-48A2-9014-49F2CA2A245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7DCFE2-3106-48E0-8F8A-00826EE3EB0F}" type="pres">
      <dgm:prSet presAssocID="{840CE18D-5574-44FD-A3CE-C64B32B966E2}" presName="composite" presStyleCnt="0"/>
      <dgm:spPr/>
    </dgm:pt>
    <dgm:pt modelId="{44A3A722-DD60-4143-B67F-33A44A516F29}" type="pres">
      <dgm:prSet presAssocID="{840CE18D-5574-44FD-A3CE-C64B32B966E2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1E42F1-DDD5-41B9-AA7F-961F56E471AB}" type="pres">
      <dgm:prSet presAssocID="{840CE18D-5574-44FD-A3CE-C64B32B966E2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3DD4D8-A96A-4F57-8422-5554B07A1060}" type="pres">
      <dgm:prSet presAssocID="{CE291088-5D91-429D-8111-4702BF442F99}" presName="sp" presStyleCnt="0"/>
      <dgm:spPr/>
    </dgm:pt>
    <dgm:pt modelId="{F8646C3B-1B93-479F-9C96-39B200A82009}" type="pres">
      <dgm:prSet presAssocID="{B8EFCF8D-C8B1-4358-A239-52C539913C2F}" presName="composite" presStyleCnt="0"/>
      <dgm:spPr/>
    </dgm:pt>
    <dgm:pt modelId="{81F60686-5CD8-4A9F-AA7F-762B86DFB9B8}" type="pres">
      <dgm:prSet presAssocID="{B8EFCF8D-C8B1-4358-A239-52C539913C2F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983CDD-F91D-4F7D-BFE5-15ECDE777FF9}" type="pres">
      <dgm:prSet presAssocID="{B8EFCF8D-C8B1-4358-A239-52C539913C2F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1E6D76-A387-4902-993F-4223AA19A3F6}" type="pres">
      <dgm:prSet presAssocID="{385E8FA4-7724-44D7-B394-1B964D6FECCA}" presName="sp" presStyleCnt="0"/>
      <dgm:spPr/>
    </dgm:pt>
    <dgm:pt modelId="{EF4B747B-A6EF-4457-B11B-534383FAF74B}" type="pres">
      <dgm:prSet presAssocID="{F2E15A77-77AA-474B-81FD-A67809F00698}" presName="composite" presStyleCnt="0"/>
      <dgm:spPr/>
    </dgm:pt>
    <dgm:pt modelId="{E361874E-0C4A-484C-97A8-C7B64A0911E6}" type="pres">
      <dgm:prSet presAssocID="{F2E15A77-77AA-474B-81FD-A67809F00698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170B22-D32F-41DD-9ED4-1DE74CF0471A}" type="pres">
      <dgm:prSet presAssocID="{F2E15A77-77AA-474B-81FD-A67809F00698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99AD3-646F-4B8A-9AB4-C7472ECE6F2D}" type="pres">
      <dgm:prSet presAssocID="{BD88F759-AA45-4D46-85EE-144E47A7EEF9}" presName="sp" presStyleCnt="0"/>
      <dgm:spPr/>
    </dgm:pt>
    <dgm:pt modelId="{FF7C4FF4-F816-429E-89F7-FD323DACA4CB}" type="pres">
      <dgm:prSet presAssocID="{B94CD479-C228-48F2-A1DC-A46EFE3E901C}" presName="composite" presStyleCnt="0"/>
      <dgm:spPr/>
    </dgm:pt>
    <dgm:pt modelId="{17AA9658-15AE-4B02-ADDE-9EF7D6BE8820}" type="pres">
      <dgm:prSet presAssocID="{B94CD479-C228-48F2-A1DC-A46EFE3E901C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5850DB-BA10-4FB1-8307-977A501E6E13}" type="pres">
      <dgm:prSet presAssocID="{B94CD479-C228-48F2-A1DC-A46EFE3E901C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C37225-2843-4F18-980E-DDE923709ABE}" type="presOf" srcId="{41A20839-E33B-48A2-9014-49F2CA2A2451}" destId="{9D02A515-7824-4D02-A5ED-74C96D0DE60F}" srcOrd="0" destOrd="0" presId="urn:microsoft.com/office/officeart/2005/8/layout/chevron2"/>
    <dgm:cxn modelId="{FF6D67E0-7545-4DFD-80EB-82FDFF37C8D0}" srcId="{F2E15A77-77AA-474B-81FD-A67809F00698}" destId="{42639809-6C73-4031-91DE-CF0AF3B901C2}" srcOrd="0" destOrd="0" parTransId="{674EEB21-9188-4603-8406-5DD5C72810AB}" sibTransId="{7E00B990-6ED8-4238-9A11-DAF14785EA1E}"/>
    <dgm:cxn modelId="{0992A757-E543-43AE-91C3-03287DD60486}" srcId="{B8EFCF8D-C8B1-4358-A239-52C539913C2F}" destId="{470DD6C7-A93C-49BB-85F2-7D6D91DB8A75}" srcOrd="0" destOrd="0" parTransId="{F263549F-04DD-4F33-980F-F937B2686845}" sibTransId="{0F32CC03-FFC3-412D-9048-454F3CCA46A1}"/>
    <dgm:cxn modelId="{73610375-C587-4EB1-BE95-D3615B574240}" type="presOf" srcId="{B94CD479-C228-48F2-A1DC-A46EFE3E901C}" destId="{17AA9658-15AE-4B02-ADDE-9EF7D6BE8820}" srcOrd="0" destOrd="0" presId="urn:microsoft.com/office/officeart/2005/8/layout/chevron2"/>
    <dgm:cxn modelId="{E8C807DC-1437-454A-99EC-5239FC9D3FC1}" type="presOf" srcId="{D4F971B2-0820-484F-B897-EB9EFD71B8BC}" destId="{9A5850DB-BA10-4FB1-8307-977A501E6E13}" srcOrd="0" destOrd="0" presId="urn:microsoft.com/office/officeart/2005/8/layout/chevron2"/>
    <dgm:cxn modelId="{1EE71B1A-4237-4CF4-A83A-82D01D428954}" type="presOf" srcId="{42639809-6C73-4031-91DE-CF0AF3B901C2}" destId="{F3170B22-D32F-41DD-9ED4-1DE74CF0471A}" srcOrd="0" destOrd="0" presId="urn:microsoft.com/office/officeart/2005/8/layout/chevron2"/>
    <dgm:cxn modelId="{CC453E49-637A-468A-A22A-5DA1C9D02F68}" type="presOf" srcId="{F2E15A77-77AA-474B-81FD-A67809F00698}" destId="{E361874E-0C4A-484C-97A8-C7B64A0911E6}" srcOrd="0" destOrd="0" presId="urn:microsoft.com/office/officeart/2005/8/layout/chevron2"/>
    <dgm:cxn modelId="{CE2BEB98-1957-4240-A238-ED81556D9A6A}" type="presOf" srcId="{470DD6C7-A93C-49BB-85F2-7D6D91DB8A75}" destId="{6C983CDD-F91D-4F7D-BFE5-15ECDE777FF9}" srcOrd="0" destOrd="0" presId="urn:microsoft.com/office/officeart/2005/8/layout/chevron2"/>
    <dgm:cxn modelId="{53F7CE67-6A29-4C5F-971D-498F3630CB31}" srcId="{41A20839-E33B-48A2-9014-49F2CA2A2451}" destId="{840CE18D-5574-44FD-A3CE-C64B32B966E2}" srcOrd="0" destOrd="0" parTransId="{7D3D9555-7255-476E-B4C5-403D8E1A1D9B}" sibTransId="{CE291088-5D91-429D-8111-4702BF442F99}"/>
    <dgm:cxn modelId="{299EC3BE-4151-4833-A3E8-8A1B74B83997}" srcId="{41A20839-E33B-48A2-9014-49F2CA2A2451}" destId="{F2E15A77-77AA-474B-81FD-A67809F00698}" srcOrd="2" destOrd="0" parTransId="{4E1D689B-2EA6-4930-A63D-C937FCD24D22}" sibTransId="{BD88F759-AA45-4D46-85EE-144E47A7EEF9}"/>
    <dgm:cxn modelId="{822A814C-4AFB-4490-BAE8-2DDCCDE7E1D1}" type="presOf" srcId="{5E6BA470-16E9-41A8-AD86-0F7EBE484CF0}" destId="{641E42F1-DDD5-41B9-AA7F-961F56E471AB}" srcOrd="0" destOrd="0" presId="urn:microsoft.com/office/officeart/2005/8/layout/chevron2"/>
    <dgm:cxn modelId="{EC5A733D-2A9B-42D9-AB90-5007D64C5B98}" type="presOf" srcId="{840CE18D-5574-44FD-A3CE-C64B32B966E2}" destId="{44A3A722-DD60-4143-B67F-33A44A516F29}" srcOrd="0" destOrd="0" presId="urn:microsoft.com/office/officeart/2005/8/layout/chevron2"/>
    <dgm:cxn modelId="{50186F92-8056-47E4-B6BA-E019818E58AE}" srcId="{41A20839-E33B-48A2-9014-49F2CA2A2451}" destId="{B94CD479-C228-48F2-A1DC-A46EFE3E901C}" srcOrd="3" destOrd="0" parTransId="{EF169E31-4C1F-4C97-9B18-21573CC265DC}" sibTransId="{CB3C347B-6931-4349-8CBC-A0F1ED0EBD50}"/>
    <dgm:cxn modelId="{E32E240D-B447-476A-97A9-2007429C34E5}" srcId="{41A20839-E33B-48A2-9014-49F2CA2A2451}" destId="{B8EFCF8D-C8B1-4358-A239-52C539913C2F}" srcOrd="1" destOrd="0" parTransId="{F182F9A0-E53E-4CBC-900F-FE48E0819EFD}" sibTransId="{385E8FA4-7724-44D7-B394-1B964D6FECCA}"/>
    <dgm:cxn modelId="{08CF80FC-3D96-4D58-9AFB-3E39330E3288}" srcId="{B94CD479-C228-48F2-A1DC-A46EFE3E901C}" destId="{D4F971B2-0820-484F-B897-EB9EFD71B8BC}" srcOrd="0" destOrd="0" parTransId="{9E1BAC9D-66F9-4DF7-96EC-F28E977E44F8}" sibTransId="{C56722CF-9F76-4FEA-999D-855F33B60AC2}"/>
    <dgm:cxn modelId="{6F673918-EBC4-4BCD-AAA5-7C2F9DA3D399}" srcId="{840CE18D-5574-44FD-A3CE-C64B32B966E2}" destId="{5E6BA470-16E9-41A8-AD86-0F7EBE484CF0}" srcOrd="0" destOrd="0" parTransId="{BFC505A0-1D0E-4E42-A8C1-CE7C12DAE72C}" sibTransId="{C279CE90-1EB7-446D-A0A5-9B237028DAC6}"/>
    <dgm:cxn modelId="{2D7451E1-2FBE-4289-B45E-C403C2CB4CDB}" type="presOf" srcId="{B8EFCF8D-C8B1-4358-A239-52C539913C2F}" destId="{81F60686-5CD8-4A9F-AA7F-762B86DFB9B8}" srcOrd="0" destOrd="0" presId="urn:microsoft.com/office/officeart/2005/8/layout/chevron2"/>
    <dgm:cxn modelId="{99D21508-A918-4413-8740-ED255CEABA7E}" type="presParOf" srcId="{9D02A515-7824-4D02-A5ED-74C96D0DE60F}" destId="{FC7DCFE2-3106-48E0-8F8A-00826EE3EB0F}" srcOrd="0" destOrd="0" presId="urn:microsoft.com/office/officeart/2005/8/layout/chevron2"/>
    <dgm:cxn modelId="{B84113F8-902D-43A5-BB2B-44F6EE6099E0}" type="presParOf" srcId="{FC7DCFE2-3106-48E0-8F8A-00826EE3EB0F}" destId="{44A3A722-DD60-4143-B67F-33A44A516F29}" srcOrd="0" destOrd="0" presId="urn:microsoft.com/office/officeart/2005/8/layout/chevron2"/>
    <dgm:cxn modelId="{6D023A20-6026-424F-9A3A-EFAF72724C18}" type="presParOf" srcId="{FC7DCFE2-3106-48E0-8F8A-00826EE3EB0F}" destId="{641E42F1-DDD5-41B9-AA7F-961F56E471AB}" srcOrd="1" destOrd="0" presId="urn:microsoft.com/office/officeart/2005/8/layout/chevron2"/>
    <dgm:cxn modelId="{ABE1C695-C43D-45CD-A50B-6E38672931A8}" type="presParOf" srcId="{9D02A515-7824-4D02-A5ED-74C96D0DE60F}" destId="{243DD4D8-A96A-4F57-8422-5554B07A1060}" srcOrd="1" destOrd="0" presId="urn:microsoft.com/office/officeart/2005/8/layout/chevron2"/>
    <dgm:cxn modelId="{0C3B6671-2FA8-4732-8111-11C7F81C2412}" type="presParOf" srcId="{9D02A515-7824-4D02-A5ED-74C96D0DE60F}" destId="{F8646C3B-1B93-479F-9C96-39B200A82009}" srcOrd="2" destOrd="0" presId="urn:microsoft.com/office/officeart/2005/8/layout/chevron2"/>
    <dgm:cxn modelId="{57FC5C5F-3524-4630-B910-7A15ABAD1646}" type="presParOf" srcId="{F8646C3B-1B93-479F-9C96-39B200A82009}" destId="{81F60686-5CD8-4A9F-AA7F-762B86DFB9B8}" srcOrd="0" destOrd="0" presId="urn:microsoft.com/office/officeart/2005/8/layout/chevron2"/>
    <dgm:cxn modelId="{6AD74909-EF6A-4DEB-B2A1-1AF967DA87E7}" type="presParOf" srcId="{F8646C3B-1B93-479F-9C96-39B200A82009}" destId="{6C983CDD-F91D-4F7D-BFE5-15ECDE777FF9}" srcOrd="1" destOrd="0" presId="urn:microsoft.com/office/officeart/2005/8/layout/chevron2"/>
    <dgm:cxn modelId="{3939D1E2-8ECB-481F-B9C2-857996BC2622}" type="presParOf" srcId="{9D02A515-7824-4D02-A5ED-74C96D0DE60F}" destId="{751E6D76-A387-4902-993F-4223AA19A3F6}" srcOrd="3" destOrd="0" presId="urn:microsoft.com/office/officeart/2005/8/layout/chevron2"/>
    <dgm:cxn modelId="{5C615FA0-BD32-48F3-9E45-8AD34CAD3B2C}" type="presParOf" srcId="{9D02A515-7824-4D02-A5ED-74C96D0DE60F}" destId="{EF4B747B-A6EF-4457-B11B-534383FAF74B}" srcOrd="4" destOrd="0" presId="urn:microsoft.com/office/officeart/2005/8/layout/chevron2"/>
    <dgm:cxn modelId="{4F101BD5-0B74-4F2A-A38A-50E95BE04E89}" type="presParOf" srcId="{EF4B747B-A6EF-4457-B11B-534383FAF74B}" destId="{E361874E-0C4A-484C-97A8-C7B64A0911E6}" srcOrd="0" destOrd="0" presId="urn:microsoft.com/office/officeart/2005/8/layout/chevron2"/>
    <dgm:cxn modelId="{55595E06-8E00-4CB4-8532-6B4B157A0957}" type="presParOf" srcId="{EF4B747B-A6EF-4457-B11B-534383FAF74B}" destId="{F3170B22-D32F-41DD-9ED4-1DE74CF0471A}" srcOrd="1" destOrd="0" presId="urn:microsoft.com/office/officeart/2005/8/layout/chevron2"/>
    <dgm:cxn modelId="{312D9A89-AEB3-416D-A951-DCF9EE4694E2}" type="presParOf" srcId="{9D02A515-7824-4D02-A5ED-74C96D0DE60F}" destId="{C3899AD3-646F-4B8A-9AB4-C7472ECE6F2D}" srcOrd="5" destOrd="0" presId="urn:microsoft.com/office/officeart/2005/8/layout/chevron2"/>
    <dgm:cxn modelId="{2E940125-223A-4A0B-96E3-3B4FB1C09449}" type="presParOf" srcId="{9D02A515-7824-4D02-A5ED-74C96D0DE60F}" destId="{FF7C4FF4-F816-429E-89F7-FD323DACA4CB}" srcOrd="6" destOrd="0" presId="urn:microsoft.com/office/officeart/2005/8/layout/chevron2"/>
    <dgm:cxn modelId="{2DA347BA-4390-46B6-B5FC-444643409B1A}" type="presParOf" srcId="{FF7C4FF4-F816-429E-89F7-FD323DACA4CB}" destId="{17AA9658-15AE-4B02-ADDE-9EF7D6BE8820}" srcOrd="0" destOrd="0" presId="urn:microsoft.com/office/officeart/2005/8/layout/chevron2"/>
    <dgm:cxn modelId="{926830B1-0EA4-410A-8915-42B3B530B893}" type="presParOf" srcId="{FF7C4FF4-F816-429E-89F7-FD323DACA4CB}" destId="{9A5850DB-BA10-4FB1-8307-977A501E6E1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A3A722-DD60-4143-B67F-33A44A516F29}">
      <dsp:nvSpPr>
        <dsp:cNvPr id="0" name=""/>
        <dsp:cNvSpPr/>
      </dsp:nvSpPr>
      <dsp:spPr>
        <a:xfrm rot="5400000">
          <a:off x="-191569" y="194413"/>
          <a:ext cx="1277128" cy="893989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</a:t>
          </a:r>
          <a:endParaRPr lang="ru-RU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" y="449839"/>
        <a:ext cx="893989" cy="383139"/>
      </dsp:txXfrm>
    </dsp:sp>
    <dsp:sp modelId="{641E42F1-DDD5-41B9-AA7F-961F56E471AB}">
      <dsp:nvSpPr>
        <dsp:cNvPr id="0" name=""/>
        <dsp:cNvSpPr/>
      </dsp:nvSpPr>
      <dsp:spPr>
        <a:xfrm rot="5400000">
          <a:off x="3889580" y="-2992745"/>
          <a:ext cx="830133" cy="68213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Отгадай </a:t>
          </a:r>
          <a:r>
            <a:rPr lang="ru-RU" sz="2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мнемозагадку</a:t>
          </a:r>
          <a:r>
            <a:rPr lang="ru-RU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Проверь себя: нажми кнопку «отгадка».</a:t>
          </a:r>
          <a:endParaRPr lang="ru-RU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893990" y="43369"/>
        <a:ext cx="6780790" cy="749085"/>
      </dsp:txXfrm>
    </dsp:sp>
    <dsp:sp modelId="{81F60686-5CD8-4A9F-AA7F-762B86DFB9B8}">
      <dsp:nvSpPr>
        <dsp:cNvPr id="0" name=""/>
        <dsp:cNvSpPr/>
      </dsp:nvSpPr>
      <dsp:spPr>
        <a:xfrm rot="5400000">
          <a:off x="-191569" y="1325209"/>
          <a:ext cx="1277128" cy="893989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</a:t>
          </a:r>
          <a:endParaRPr lang="ru-RU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" y="1580635"/>
        <a:ext cx="893989" cy="383139"/>
      </dsp:txXfrm>
    </dsp:sp>
    <dsp:sp modelId="{6C983CDD-F91D-4F7D-BFE5-15ECDE777FF9}">
      <dsp:nvSpPr>
        <dsp:cNvPr id="0" name=""/>
        <dsp:cNvSpPr/>
      </dsp:nvSpPr>
      <dsp:spPr>
        <a:xfrm rot="5400000">
          <a:off x="3889580" y="-1861949"/>
          <a:ext cx="830133" cy="68213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Нажми на картинку-отгадку. Она пропадёт.</a:t>
          </a:r>
          <a:endParaRPr lang="ru-RU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893990" y="1174165"/>
        <a:ext cx="6780790" cy="749085"/>
      </dsp:txXfrm>
    </dsp:sp>
    <dsp:sp modelId="{E361874E-0C4A-484C-97A8-C7B64A0911E6}">
      <dsp:nvSpPr>
        <dsp:cNvPr id="0" name=""/>
        <dsp:cNvSpPr/>
      </dsp:nvSpPr>
      <dsp:spPr>
        <a:xfrm rot="5400000">
          <a:off x="-191569" y="2456006"/>
          <a:ext cx="1277128" cy="893989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</a:t>
          </a:r>
          <a:endParaRPr lang="ru-RU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" y="2711432"/>
        <a:ext cx="893989" cy="383139"/>
      </dsp:txXfrm>
    </dsp:sp>
    <dsp:sp modelId="{F3170B22-D32F-41DD-9ED4-1DE74CF0471A}">
      <dsp:nvSpPr>
        <dsp:cNvPr id="0" name=""/>
        <dsp:cNvSpPr/>
      </dsp:nvSpPr>
      <dsp:spPr>
        <a:xfrm rot="5400000">
          <a:off x="3889580" y="-731153"/>
          <a:ext cx="830133" cy="68213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Объясни, как ты догадался. Проверь себя, нажимая на каждую картинку.</a:t>
          </a:r>
          <a:endParaRPr lang="ru-RU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893990" y="2304961"/>
        <a:ext cx="6780790" cy="749085"/>
      </dsp:txXfrm>
    </dsp:sp>
    <dsp:sp modelId="{17AA9658-15AE-4B02-ADDE-9EF7D6BE8820}">
      <dsp:nvSpPr>
        <dsp:cNvPr id="0" name=""/>
        <dsp:cNvSpPr/>
      </dsp:nvSpPr>
      <dsp:spPr>
        <a:xfrm rot="5400000">
          <a:off x="-191569" y="3586802"/>
          <a:ext cx="1277128" cy="893989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</a:t>
          </a:r>
          <a:endParaRPr lang="ru-RU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" y="3842228"/>
        <a:ext cx="893989" cy="383139"/>
      </dsp:txXfrm>
    </dsp:sp>
    <dsp:sp modelId="{9A5850DB-BA10-4FB1-8307-977A501E6E13}">
      <dsp:nvSpPr>
        <dsp:cNvPr id="0" name=""/>
        <dsp:cNvSpPr/>
      </dsp:nvSpPr>
      <dsp:spPr>
        <a:xfrm rot="5400000">
          <a:off x="3889580" y="399642"/>
          <a:ext cx="830133" cy="68213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Перейди по ссылке к следующему заданию.</a:t>
          </a:r>
          <a:endParaRPr lang="ru-RU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893990" y="3435756"/>
        <a:ext cx="6780790" cy="7490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alphaModFix amt="5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slide" Target="slide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gif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4.jpe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gif"/><Relationship Id="rId5" Type="http://schemas.openxmlformats.org/officeDocument/2006/relationships/image" Target="../media/image4.jpe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0.png"/><Relationship Id="rId7" Type="http://schemas.openxmlformats.org/officeDocument/2006/relationships/image" Target="../media/image19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5" Type="http://schemas.openxmlformats.org/officeDocument/2006/relationships/image" Target="../media/image17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142852"/>
            <a:ext cx="807249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Мнемозагадки</a:t>
            </a:r>
            <a:endParaRPr lang="ru-RU" sz="4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Умножение 5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Схема 7"/>
          <p:cNvGraphicFramePr/>
          <p:nvPr/>
        </p:nvGraphicFramePr>
        <p:xfrm>
          <a:off x="714348" y="1285860"/>
          <a:ext cx="7715304" cy="4675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Скругленный прямоугольник 8">
            <a:hlinkClick r:id="rId7" action="ppaction://hlinksldjump"/>
          </p:cNvPr>
          <p:cNvSpPr/>
          <p:nvPr/>
        </p:nvSpPr>
        <p:spPr>
          <a:xfrm>
            <a:off x="3714744" y="5857892"/>
            <a:ext cx="2571768" cy="70008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Начать игру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множение 4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7858148" y="6500834"/>
            <a:ext cx="642942" cy="357166"/>
          </a:xfrm>
          <a:prstGeom prst="actionButtonBackPreviou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501090" y="6500810"/>
            <a:ext cx="642910" cy="357190"/>
          </a:xfrm>
          <a:prstGeom prst="actionButtonForwardNex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714744" y="214290"/>
            <a:ext cx="1643074" cy="50006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отгадка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7" name="Группа 36"/>
          <p:cNvGrpSpPr/>
          <p:nvPr/>
        </p:nvGrpSpPr>
        <p:grpSpPr>
          <a:xfrm>
            <a:off x="3428992" y="928670"/>
            <a:ext cx="2214578" cy="1500198"/>
            <a:chOff x="3428992" y="928670"/>
            <a:chExt cx="2214578" cy="1500198"/>
          </a:xfrm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3428992" y="928670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3929058" y="1000108"/>
              <a:ext cx="1285884" cy="1285884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8" name="Группа 37"/>
          <p:cNvGrpSpPr/>
          <p:nvPr/>
        </p:nvGrpSpPr>
        <p:grpSpPr>
          <a:xfrm>
            <a:off x="6286512" y="928670"/>
            <a:ext cx="2214578" cy="1500198"/>
            <a:chOff x="6286512" y="928670"/>
            <a:chExt cx="2214578" cy="1500198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6286512" y="928670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Равнобедренный треугольник 24"/>
            <p:cNvSpPr/>
            <p:nvPr/>
          </p:nvSpPr>
          <p:spPr>
            <a:xfrm>
              <a:off x="7072330" y="2000240"/>
              <a:ext cx="714380" cy="414334"/>
            </a:xfrm>
            <a:prstGeom prst="triangle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Скругленный прямоугольник 29"/>
          <p:cNvSpPr/>
          <p:nvPr/>
        </p:nvSpPr>
        <p:spPr>
          <a:xfrm>
            <a:off x="6143636" y="257174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маленький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215074" y="542926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готовят сок, салат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3357554" y="257174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круглый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500034" y="257174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красный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357554" y="542926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растёт</a:t>
            </a:r>
            <a:b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грядке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500034" y="542926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мягкий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6" name="Группа 35"/>
          <p:cNvGrpSpPr/>
          <p:nvPr/>
        </p:nvGrpSpPr>
        <p:grpSpPr>
          <a:xfrm>
            <a:off x="642910" y="928670"/>
            <a:ext cx="2214578" cy="1500198"/>
            <a:chOff x="642910" y="928670"/>
            <a:chExt cx="2214578" cy="1500198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642910" y="928670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26" name="Picture 2" descr="E:\рисунки\картинки\явления природы\радуга\abimage001w.gif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000100" y="928670"/>
              <a:ext cx="1571635" cy="1471381"/>
            </a:xfrm>
            <a:prstGeom prst="rect">
              <a:avLst/>
            </a:prstGeom>
            <a:noFill/>
          </p:spPr>
        </p:pic>
      </p:grpSp>
      <p:grpSp>
        <p:nvGrpSpPr>
          <p:cNvPr id="39" name="Группа 38"/>
          <p:cNvGrpSpPr/>
          <p:nvPr/>
        </p:nvGrpSpPr>
        <p:grpSpPr>
          <a:xfrm>
            <a:off x="714348" y="3714752"/>
            <a:ext cx="2214578" cy="1500198"/>
            <a:chOff x="714348" y="3714752"/>
            <a:chExt cx="2214578" cy="1500198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714348" y="3714752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27" name="Picture 3" descr="070128-03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000101" y="3735312"/>
              <a:ext cx="1368912" cy="1308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0" name="Группа 39"/>
          <p:cNvGrpSpPr/>
          <p:nvPr/>
        </p:nvGrpSpPr>
        <p:grpSpPr>
          <a:xfrm>
            <a:off x="3500430" y="3714752"/>
            <a:ext cx="2214578" cy="1500198"/>
            <a:chOff x="3500430" y="3714752"/>
            <a:chExt cx="2214578" cy="1500198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3500430" y="3714752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28" name="Picture 4" descr="084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714744" y="4230136"/>
              <a:ext cx="1714512" cy="323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3" name="Группа 42"/>
          <p:cNvGrpSpPr/>
          <p:nvPr/>
        </p:nvGrpSpPr>
        <p:grpSpPr>
          <a:xfrm>
            <a:off x="6357950" y="3714752"/>
            <a:ext cx="2214578" cy="1500198"/>
            <a:chOff x="6357950" y="3714752"/>
            <a:chExt cx="2214578" cy="1500198"/>
          </a:xfrm>
        </p:grpSpPr>
        <p:grpSp>
          <p:nvGrpSpPr>
            <p:cNvPr id="41" name="Группа 40"/>
            <p:cNvGrpSpPr/>
            <p:nvPr/>
          </p:nvGrpSpPr>
          <p:grpSpPr>
            <a:xfrm>
              <a:off x="6357950" y="3714752"/>
              <a:ext cx="2214578" cy="1500198"/>
              <a:chOff x="6357950" y="3714752"/>
              <a:chExt cx="2214578" cy="1500198"/>
            </a:xfrm>
          </p:grpSpPr>
          <p:sp>
            <p:nvSpPr>
              <p:cNvPr id="23" name="Скругленный прямоугольник 22"/>
              <p:cNvSpPr/>
              <p:nvPr/>
            </p:nvSpPr>
            <p:spPr>
              <a:xfrm>
                <a:off x="6357950" y="3714752"/>
                <a:ext cx="2214578" cy="1500198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pic>
            <p:nvPicPr>
              <p:cNvPr id="1029" name="Picture 5" descr="E:\рисунки\картинки\спорт\футбол\543.jpg"/>
              <p:cNvPicPr>
                <a:picLocks noChangeAspect="1" noChangeArrowheads="1"/>
              </p:cNvPicPr>
              <p:nvPr/>
            </p:nvPicPr>
            <p:blipFill>
              <a:blip r:embed="rId5" cstate="print">
                <a:grayscl/>
              </a:blip>
              <a:stretch>
                <a:fillRect/>
              </a:stretch>
            </p:blipFill>
            <p:spPr bwMode="auto">
              <a:xfrm>
                <a:off x="6572264" y="3857628"/>
                <a:ext cx="756552" cy="1221590"/>
              </a:xfrm>
              <a:prstGeom prst="rect">
                <a:avLst/>
              </a:prstGeom>
              <a:noFill/>
            </p:spPr>
          </p:pic>
        </p:grpSp>
        <p:pic>
          <p:nvPicPr>
            <p:cNvPr id="3" name="Picture 3" descr="C:\Users\Эксперт\логопедия\картинки\дом\продукты питания\45467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429520" y="4143380"/>
              <a:ext cx="995110" cy="844547"/>
            </a:xfrm>
            <a:prstGeom prst="rect">
              <a:avLst/>
            </a:prstGeom>
            <a:noFill/>
          </p:spPr>
        </p:pic>
      </p:grpSp>
      <p:pic>
        <p:nvPicPr>
          <p:cNvPr id="1031" name="Picture 7" descr="E:\рисунки\Мои рисунки\img_11378.jpg"/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1285852" y="214290"/>
            <a:ext cx="6500858" cy="631311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0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1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множение 4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7858148" y="6500834"/>
            <a:ext cx="642942" cy="357166"/>
          </a:xfrm>
          <a:prstGeom prst="actionButtonBackPreviou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501090" y="6500810"/>
            <a:ext cx="642910" cy="357190"/>
          </a:xfrm>
          <a:prstGeom prst="actionButtonForwardNex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714744" y="214290"/>
            <a:ext cx="1643074" cy="50006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отгадка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0" name="Группа 39"/>
          <p:cNvGrpSpPr/>
          <p:nvPr/>
        </p:nvGrpSpPr>
        <p:grpSpPr>
          <a:xfrm>
            <a:off x="6286512" y="928670"/>
            <a:ext cx="2214578" cy="1500198"/>
            <a:chOff x="6286512" y="928670"/>
            <a:chExt cx="2214578" cy="1500198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6286512" y="928670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Равнобедренный треугольник 25"/>
            <p:cNvSpPr/>
            <p:nvPr/>
          </p:nvSpPr>
          <p:spPr>
            <a:xfrm>
              <a:off x="7072330" y="2000240"/>
              <a:ext cx="714380" cy="414334"/>
            </a:xfrm>
            <a:prstGeom prst="triangle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Скругленный прямоугольник 29"/>
          <p:cNvSpPr/>
          <p:nvPr/>
        </p:nvSpPr>
        <p:spPr>
          <a:xfrm>
            <a:off x="6143636" y="257174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маленький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215074" y="542926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готовят салат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3357554" y="257174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овальный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500034" y="257174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зелёный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357554" y="542926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растёт </a:t>
            </a:r>
          </a:p>
          <a:p>
            <a:pPr algn="ctr"/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грядке</a:t>
            </a:r>
            <a:endParaRPr lang="ru-RU" sz="2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500034" y="542926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твёрдый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8" name="Группа 37"/>
          <p:cNvGrpSpPr/>
          <p:nvPr/>
        </p:nvGrpSpPr>
        <p:grpSpPr>
          <a:xfrm>
            <a:off x="642910" y="928670"/>
            <a:ext cx="2214578" cy="1500198"/>
            <a:chOff x="642910" y="928670"/>
            <a:chExt cx="2214578" cy="1500198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642910" y="928670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26" name="Picture 2" descr="E:\рисунки\картинки\явления природы\радуга\abimage001w.gif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000101" y="1071546"/>
              <a:ext cx="1575426" cy="1285884"/>
            </a:xfrm>
            <a:prstGeom prst="rect">
              <a:avLst/>
            </a:prstGeom>
            <a:noFill/>
          </p:spPr>
        </p:pic>
      </p:grpSp>
      <p:grpSp>
        <p:nvGrpSpPr>
          <p:cNvPr id="42" name="Группа 41"/>
          <p:cNvGrpSpPr/>
          <p:nvPr/>
        </p:nvGrpSpPr>
        <p:grpSpPr>
          <a:xfrm>
            <a:off x="6357950" y="3714752"/>
            <a:ext cx="2214578" cy="1500198"/>
            <a:chOff x="6357950" y="3714752"/>
            <a:chExt cx="2214578" cy="1500198"/>
          </a:xfrm>
        </p:grpSpPr>
        <p:sp>
          <p:nvSpPr>
            <p:cNvPr id="23" name="Скругленный прямоугольник 22"/>
            <p:cNvSpPr/>
            <p:nvPr/>
          </p:nvSpPr>
          <p:spPr>
            <a:xfrm>
              <a:off x="6357950" y="3714752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" name="Picture 2" descr="E:\рисунки\картинки\люди\малыши\C09-04 копия.jp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6858016" y="3967495"/>
              <a:ext cx="1172903" cy="994711"/>
            </a:xfrm>
            <a:prstGeom prst="rect">
              <a:avLst/>
            </a:prstGeom>
            <a:noFill/>
          </p:spPr>
        </p:pic>
      </p:grpSp>
      <p:grpSp>
        <p:nvGrpSpPr>
          <p:cNvPr id="44" name="Группа 43"/>
          <p:cNvGrpSpPr/>
          <p:nvPr/>
        </p:nvGrpSpPr>
        <p:grpSpPr>
          <a:xfrm>
            <a:off x="3428992" y="928670"/>
            <a:ext cx="2214578" cy="1500198"/>
            <a:chOff x="3428992" y="928670"/>
            <a:chExt cx="2214578" cy="1500198"/>
          </a:xfrm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3428992" y="928670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50" name="Picture 2" descr="C:\Users\Эксперт\Pictures\Рисунок7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3306" y="1214422"/>
              <a:ext cx="1857388" cy="808037"/>
            </a:xfrm>
            <a:prstGeom prst="rect">
              <a:avLst/>
            </a:prstGeom>
            <a:noFill/>
          </p:spPr>
        </p:pic>
      </p:grpSp>
      <p:grpSp>
        <p:nvGrpSpPr>
          <p:cNvPr id="46" name="Группа 45"/>
          <p:cNvGrpSpPr/>
          <p:nvPr/>
        </p:nvGrpSpPr>
        <p:grpSpPr>
          <a:xfrm>
            <a:off x="714348" y="3714752"/>
            <a:ext cx="2214578" cy="1500198"/>
            <a:chOff x="714348" y="3714752"/>
            <a:chExt cx="2214578" cy="1500198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714348" y="3714752"/>
              <a:ext cx="2214578" cy="1500198"/>
            </a:xfrm>
            <a:prstGeom prst="roundRect">
              <a:avLst/>
            </a:prstGeom>
            <a:solidFill>
              <a:schemeClr val="lt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Куб 44"/>
            <p:cNvSpPr/>
            <p:nvPr/>
          </p:nvSpPr>
          <p:spPr>
            <a:xfrm>
              <a:off x="1214414" y="4071942"/>
              <a:ext cx="1216152" cy="787524"/>
            </a:xfrm>
            <a:prstGeom prst="cube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8" name="Группа 47"/>
          <p:cNvGrpSpPr/>
          <p:nvPr/>
        </p:nvGrpSpPr>
        <p:grpSpPr>
          <a:xfrm>
            <a:off x="3500430" y="3714752"/>
            <a:ext cx="2214578" cy="1500198"/>
            <a:chOff x="3500430" y="3714752"/>
            <a:chExt cx="2214578" cy="1500198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3500430" y="3714752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7" name="Picture 4" descr="084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3714744" y="4230136"/>
              <a:ext cx="1714512" cy="323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8" name="Picture 4" descr="E:\рисунки\картинки\дом\игрушки\пирамидка\пирамидка\1293042617653.jpg"/>
          <p:cNvPicPr>
            <a:picLocks noChangeAspect="1" noChangeArrowheads="1"/>
          </p:cNvPicPr>
          <p:nvPr/>
        </p:nvPicPr>
        <p:blipFill>
          <a:blip r:embed="rId6" cstate="print"/>
          <a:srcRect l="11051" t="20711" r="13433" b="20349"/>
          <a:stretch>
            <a:fillRect/>
          </a:stretch>
        </p:blipFill>
        <p:spPr bwMode="auto">
          <a:xfrm>
            <a:off x="214282" y="1071546"/>
            <a:ext cx="8664835" cy="50720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множение 4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7858148" y="6500834"/>
            <a:ext cx="642942" cy="357166"/>
          </a:xfrm>
          <a:prstGeom prst="actionButtonBackPreviou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501090" y="6500810"/>
            <a:ext cx="642910" cy="357190"/>
          </a:xfrm>
          <a:prstGeom prst="actionButtonForwardNex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714744" y="214290"/>
            <a:ext cx="1643074" cy="50006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отгадка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6" name="Группа 35"/>
          <p:cNvGrpSpPr/>
          <p:nvPr/>
        </p:nvGrpSpPr>
        <p:grpSpPr>
          <a:xfrm>
            <a:off x="6286512" y="928670"/>
            <a:ext cx="2214578" cy="1500198"/>
            <a:chOff x="6286512" y="928670"/>
            <a:chExt cx="2214578" cy="1500198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6286512" y="928670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Равнобедренный треугольник 25"/>
            <p:cNvSpPr/>
            <p:nvPr/>
          </p:nvSpPr>
          <p:spPr>
            <a:xfrm>
              <a:off x="7143768" y="2000240"/>
              <a:ext cx="714380" cy="414334"/>
            </a:xfrm>
            <a:prstGeom prst="triangle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Скругленный прямоугольник 29"/>
          <p:cNvSpPr/>
          <p:nvPr/>
        </p:nvSpPr>
        <p:spPr>
          <a:xfrm>
            <a:off x="6143636" y="257174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маленькая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215074" y="542926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готовят сок, салат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3357554" y="257174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треугольная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500034" y="257174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оранжевая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357554" y="542926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растёт</a:t>
            </a:r>
            <a:b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грядке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500034" y="542926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твёрдая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8" name="Группа 27"/>
          <p:cNvGrpSpPr/>
          <p:nvPr/>
        </p:nvGrpSpPr>
        <p:grpSpPr>
          <a:xfrm>
            <a:off x="642910" y="928670"/>
            <a:ext cx="2214578" cy="1500198"/>
            <a:chOff x="642910" y="928670"/>
            <a:chExt cx="2214578" cy="1500198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642910" y="928670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26" name="Picture 2" descr="E:\рисунки\картинки\явления природы\радуга\abimage001w.gif"/>
            <p:cNvPicPr>
              <a:picLocks noChangeAspect="1" noChangeArrowheads="1"/>
            </p:cNvPicPr>
            <p:nvPr/>
          </p:nvPicPr>
          <p:blipFill>
            <a:blip r:embed="rId2" cstate="print">
              <a:lum bright="-10000" contrast="40000"/>
            </a:blip>
            <a:stretch>
              <a:fillRect/>
            </a:stretch>
          </p:blipFill>
          <p:spPr bwMode="auto">
            <a:xfrm>
              <a:off x="1000100" y="949381"/>
              <a:ext cx="1428759" cy="1337619"/>
            </a:xfrm>
            <a:prstGeom prst="rect">
              <a:avLst/>
            </a:prstGeom>
            <a:noFill/>
          </p:spPr>
        </p:pic>
      </p:grpSp>
      <p:grpSp>
        <p:nvGrpSpPr>
          <p:cNvPr id="37" name="Группа 36"/>
          <p:cNvGrpSpPr/>
          <p:nvPr/>
        </p:nvGrpSpPr>
        <p:grpSpPr>
          <a:xfrm>
            <a:off x="3500430" y="3714752"/>
            <a:ext cx="2214578" cy="1500198"/>
            <a:chOff x="3500430" y="3714752"/>
            <a:chExt cx="2214578" cy="1500198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3500430" y="3714752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28" name="Picture 4" descr="084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3714744" y="4230136"/>
              <a:ext cx="1714512" cy="323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8" name="Группа 37"/>
          <p:cNvGrpSpPr/>
          <p:nvPr/>
        </p:nvGrpSpPr>
        <p:grpSpPr>
          <a:xfrm>
            <a:off x="6357950" y="3714752"/>
            <a:ext cx="2214578" cy="1500198"/>
            <a:chOff x="6357950" y="3714752"/>
            <a:chExt cx="2214578" cy="1500198"/>
          </a:xfrm>
        </p:grpSpPr>
        <p:sp>
          <p:nvSpPr>
            <p:cNvPr id="23" name="Скругленный прямоугольник 22"/>
            <p:cNvSpPr/>
            <p:nvPr/>
          </p:nvSpPr>
          <p:spPr>
            <a:xfrm>
              <a:off x="6357950" y="3714752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50" name="Picture 2" descr="E:\рисунки\Мои рисунки\00059524_b.jp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072330" y="3889542"/>
              <a:ext cx="712599" cy="1150618"/>
            </a:xfrm>
            <a:prstGeom prst="rect">
              <a:avLst/>
            </a:prstGeom>
            <a:noFill/>
          </p:spPr>
        </p:pic>
      </p:grpSp>
      <p:grpSp>
        <p:nvGrpSpPr>
          <p:cNvPr id="40" name="Группа 39"/>
          <p:cNvGrpSpPr/>
          <p:nvPr/>
        </p:nvGrpSpPr>
        <p:grpSpPr>
          <a:xfrm>
            <a:off x="3428992" y="928670"/>
            <a:ext cx="2214578" cy="1500198"/>
            <a:chOff x="3428992" y="928670"/>
            <a:chExt cx="2214578" cy="1500198"/>
          </a:xfrm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3428992" y="928670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Равнобедренный треугольник 38"/>
            <p:cNvSpPr/>
            <p:nvPr/>
          </p:nvSpPr>
          <p:spPr>
            <a:xfrm>
              <a:off x="4000496" y="1214422"/>
              <a:ext cx="1060704" cy="914400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2" name="Группа 41"/>
          <p:cNvGrpSpPr/>
          <p:nvPr/>
        </p:nvGrpSpPr>
        <p:grpSpPr>
          <a:xfrm>
            <a:off x="714348" y="3714752"/>
            <a:ext cx="2214578" cy="1500198"/>
            <a:chOff x="714348" y="3714752"/>
            <a:chExt cx="2214578" cy="1500198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714348" y="3714752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Куб 40"/>
            <p:cNvSpPr/>
            <p:nvPr/>
          </p:nvSpPr>
          <p:spPr>
            <a:xfrm>
              <a:off x="1214414" y="4000504"/>
              <a:ext cx="1216152" cy="858962"/>
            </a:xfrm>
            <a:prstGeom prst="cub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2051" name="Picture 3" descr="E:\рисунки\картинки\дом\игрушки\кубики\58803.jpg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785786" y="428604"/>
            <a:ext cx="7620000" cy="5715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0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1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множение 4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7858148" y="6500834"/>
            <a:ext cx="642942" cy="357166"/>
          </a:xfrm>
          <a:prstGeom prst="actionButtonBackPreviou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501090" y="6500810"/>
            <a:ext cx="642910" cy="357190"/>
          </a:xfrm>
          <a:prstGeom prst="actionButtonForwardNex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714744" y="214290"/>
            <a:ext cx="1643074" cy="50006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отгадка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" name="Группа 39"/>
          <p:cNvGrpSpPr/>
          <p:nvPr/>
        </p:nvGrpSpPr>
        <p:grpSpPr>
          <a:xfrm>
            <a:off x="6286512" y="928670"/>
            <a:ext cx="2214578" cy="1500198"/>
            <a:chOff x="6286512" y="928670"/>
            <a:chExt cx="2214578" cy="1500198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6286512" y="928670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Равнобедренный треугольник 25"/>
            <p:cNvSpPr/>
            <p:nvPr/>
          </p:nvSpPr>
          <p:spPr>
            <a:xfrm>
              <a:off x="7072330" y="1000108"/>
              <a:ext cx="714380" cy="1414466"/>
            </a:xfrm>
            <a:prstGeom prst="triangle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Скругленный прямоугольник 29"/>
          <p:cNvSpPr/>
          <p:nvPr/>
        </p:nvSpPr>
        <p:spPr>
          <a:xfrm>
            <a:off x="6143636" y="257174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большой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215074" y="542926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готовят салат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3357554" y="257174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овальный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500034" y="257174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фиолетовый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357554" y="542926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растёт</a:t>
            </a:r>
            <a:b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грядке</a:t>
            </a:r>
            <a:endParaRPr lang="ru-RU" sz="2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500034" y="542926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мягкий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Группа 37"/>
          <p:cNvGrpSpPr/>
          <p:nvPr/>
        </p:nvGrpSpPr>
        <p:grpSpPr>
          <a:xfrm>
            <a:off x="642910" y="928670"/>
            <a:ext cx="2214578" cy="1500198"/>
            <a:chOff x="642910" y="928670"/>
            <a:chExt cx="2214578" cy="1500198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642910" y="928670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26" name="Picture 2" descr="E:\рисунки\картинки\явления природы\радуга\abimage001w.gif"/>
            <p:cNvPicPr>
              <a:picLocks noChangeAspect="1" noChangeArrowheads="1"/>
            </p:cNvPicPr>
            <p:nvPr/>
          </p:nvPicPr>
          <p:blipFill>
            <a:blip r:embed="rId2" cstate="print">
              <a:lum contrast="20000"/>
            </a:blip>
            <a:stretch>
              <a:fillRect/>
            </a:stretch>
          </p:blipFill>
          <p:spPr bwMode="auto">
            <a:xfrm>
              <a:off x="1101064" y="1071546"/>
              <a:ext cx="1373499" cy="1285884"/>
            </a:xfrm>
            <a:prstGeom prst="rect">
              <a:avLst/>
            </a:prstGeom>
            <a:noFill/>
          </p:spPr>
        </p:pic>
      </p:grpSp>
      <p:grpSp>
        <p:nvGrpSpPr>
          <p:cNvPr id="9" name="Группа 41"/>
          <p:cNvGrpSpPr/>
          <p:nvPr/>
        </p:nvGrpSpPr>
        <p:grpSpPr>
          <a:xfrm>
            <a:off x="6357950" y="3714752"/>
            <a:ext cx="2214578" cy="1500198"/>
            <a:chOff x="6357950" y="3714752"/>
            <a:chExt cx="2214578" cy="1500198"/>
          </a:xfrm>
        </p:grpSpPr>
        <p:sp>
          <p:nvSpPr>
            <p:cNvPr id="23" name="Скругленный прямоугольник 22"/>
            <p:cNvSpPr/>
            <p:nvPr/>
          </p:nvSpPr>
          <p:spPr>
            <a:xfrm>
              <a:off x="6357950" y="3714752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" name="Picture 2" descr="E:\рисунки\картинки\люди\малыши\C09-04 копия.jp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6858016" y="3967495"/>
              <a:ext cx="1172903" cy="994711"/>
            </a:xfrm>
            <a:prstGeom prst="rect">
              <a:avLst/>
            </a:prstGeom>
            <a:noFill/>
          </p:spPr>
        </p:pic>
      </p:grpSp>
      <p:grpSp>
        <p:nvGrpSpPr>
          <p:cNvPr id="10" name="Группа 43"/>
          <p:cNvGrpSpPr/>
          <p:nvPr/>
        </p:nvGrpSpPr>
        <p:grpSpPr>
          <a:xfrm>
            <a:off x="3428992" y="928670"/>
            <a:ext cx="2214578" cy="1500198"/>
            <a:chOff x="3428992" y="928670"/>
            <a:chExt cx="2214578" cy="1500198"/>
          </a:xfrm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3428992" y="928670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50" name="Picture 2" descr="C:\Users\Эксперт\Pictures\Рисунок7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43306" y="1214422"/>
              <a:ext cx="1857388" cy="808037"/>
            </a:xfrm>
            <a:prstGeom prst="rect">
              <a:avLst/>
            </a:prstGeom>
            <a:noFill/>
          </p:spPr>
        </p:pic>
      </p:grpSp>
      <p:grpSp>
        <p:nvGrpSpPr>
          <p:cNvPr id="17" name="Группа 47"/>
          <p:cNvGrpSpPr/>
          <p:nvPr/>
        </p:nvGrpSpPr>
        <p:grpSpPr>
          <a:xfrm>
            <a:off x="3500430" y="3714752"/>
            <a:ext cx="2214578" cy="1500198"/>
            <a:chOff x="3500430" y="3714752"/>
            <a:chExt cx="2214578" cy="1500198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3500430" y="3714752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7" name="Picture 4" descr="084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3714744" y="4230136"/>
              <a:ext cx="1714512" cy="323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7" name="Группа 36"/>
          <p:cNvGrpSpPr/>
          <p:nvPr/>
        </p:nvGrpSpPr>
        <p:grpSpPr>
          <a:xfrm>
            <a:off x="714348" y="3714752"/>
            <a:ext cx="2214578" cy="1500198"/>
            <a:chOff x="714348" y="3714752"/>
            <a:chExt cx="2214578" cy="1500198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714348" y="3714752"/>
              <a:ext cx="2214578" cy="1500198"/>
            </a:xfrm>
            <a:prstGeom prst="roundRect">
              <a:avLst/>
            </a:prstGeom>
            <a:solidFill>
              <a:schemeClr val="lt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6" name="Picture 3" descr="070128-03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1000100" y="3786190"/>
              <a:ext cx="1368912" cy="1308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8" name="Picture 4" descr="E:\рисунки\картинки\дом\игрушки\пирамидка\пирамидка\1293042617653.jpg"/>
          <p:cNvPicPr>
            <a:picLocks noChangeAspect="1" noChangeArrowheads="1"/>
          </p:cNvPicPr>
          <p:nvPr/>
        </p:nvPicPr>
        <p:blipFill>
          <a:blip r:embed="rId7" cstate="print">
            <a:lum bright="-10000" contrast="30000"/>
          </a:blip>
          <a:stretch>
            <a:fillRect/>
          </a:stretch>
        </p:blipFill>
        <p:spPr bwMode="auto">
          <a:xfrm>
            <a:off x="2500298" y="285728"/>
            <a:ext cx="4357718" cy="627553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Умножение 4">
            <a:hlinkClick r:id="" action="ppaction://hlinkshowjump?jump=endshow"/>
          </p:cNvPr>
          <p:cNvSpPr/>
          <p:nvPr/>
        </p:nvSpPr>
        <p:spPr>
          <a:xfrm>
            <a:off x="8358214" y="0"/>
            <a:ext cx="914400" cy="914400"/>
          </a:xfrm>
          <a:prstGeom prst="mathMultiply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7858148" y="6500834"/>
            <a:ext cx="642942" cy="357166"/>
          </a:xfrm>
          <a:prstGeom prst="actionButtonBackPreviou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501090" y="6500810"/>
            <a:ext cx="642910" cy="357190"/>
          </a:xfrm>
          <a:prstGeom prst="actionButtonForwardNex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714744" y="214290"/>
            <a:ext cx="1643074" cy="50006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отгадка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143636" y="257174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большой или маленький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215074" y="542926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жарят, варят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3357554" y="257174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овальный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500034" y="257174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коричневый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357554" y="542926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растёт </a:t>
            </a:r>
          </a:p>
          <a:p>
            <a:pPr algn="ctr"/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грядке</a:t>
            </a:r>
            <a:endParaRPr lang="ru-RU" sz="2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500034" y="5429264"/>
            <a:ext cx="2500330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твёрдый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Группа 37"/>
          <p:cNvGrpSpPr/>
          <p:nvPr/>
        </p:nvGrpSpPr>
        <p:grpSpPr>
          <a:xfrm>
            <a:off x="642910" y="928670"/>
            <a:ext cx="2214578" cy="1500198"/>
            <a:chOff x="642910" y="928670"/>
            <a:chExt cx="2214578" cy="1500198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642910" y="928670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26" name="Picture 2" descr="E:\рисунки\картинки\явления природы\радуга\abimage001w.gif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101064" y="1071546"/>
              <a:ext cx="1373499" cy="1285883"/>
            </a:xfrm>
            <a:prstGeom prst="rect">
              <a:avLst/>
            </a:prstGeom>
            <a:noFill/>
          </p:spPr>
        </p:pic>
      </p:grpSp>
      <p:grpSp>
        <p:nvGrpSpPr>
          <p:cNvPr id="10" name="Группа 43"/>
          <p:cNvGrpSpPr/>
          <p:nvPr/>
        </p:nvGrpSpPr>
        <p:grpSpPr>
          <a:xfrm>
            <a:off x="3428992" y="928670"/>
            <a:ext cx="2214578" cy="1500198"/>
            <a:chOff x="3428992" y="928670"/>
            <a:chExt cx="2214578" cy="1500198"/>
          </a:xfrm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3428992" y="928670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50" name="Picture 2" descr="C:\Users\Эксперт\Pictures\Рисунок7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643306" y="1214422"/>
              <a:ext cx="1857388" cy="808037"/>
            </a:xfrm>
            <a:prstGeom prst="rect">
              <a:avLst/>
            </a:prstGeom>
            <a:noFill/>
          </p:spPr>
        </p:pic>
      </p:grpSp>
      <p:grpSp>
        <p:nvGrpSpPr>
          <p:cNvPr id="11" name="Группа 47"/>
          <p:cNvGrpSpPr/>
          <p:nvPr/>
        </p:nvGrpSpPr>
        <p:grpSpPr>
          <a:xfrm>
            <a:off x="3500430" y="3714752"/>
            <a:ext cx="2214578" cy="1500198"/>
            <a:chOff x="3500430" y="3714752"/>
            <a:chExt cx="2214578" cy="1500198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3500430" y="3714752"/>
              <a:ext cx="2214578" cy="150019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7" name="Picture 4" descr="084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3714744" y="4230136"/>
              <a:ext cx="1714512" cy="323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7" name="Группа 36"/>
          <p:cNvGrpSpPr/>
          <p:nvPr/>
        </p:nvGrpSpPr>
        <p:grpSpPr>
          <a:xfrm>
            <a:off x="714348" y="3714752"/>
            <a:ext cx="2214578" cy="1500198"/>
            <a:chOff x="714348" y="3714752"/>
            <a:chExt cx="2214578" cy="1500198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714348" y="3714752"/>
              <a:ext cx="2214578" cy="1500198"/>
            </a:xfrm>
            <a:prstGeom prst="roundRect">
              <a:avLst/>
            </a:prstGeom>
            <a:solidFill>
              <a:schemeClr val="lt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6" name="Picture 3" descr="070128-03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071538" y="3929066"/>
              <a:ext cx="1368912" cy="9768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8" name="Группа 37"/>
          <p:cNvGrpSpPr/>
          <p:nvPr/>
        </p:nvGrpSpPr>
        <p:grpSpPr>
          <a:xfrm>
            <a:off x="6286512" y="928670"/>
            <a:ext cx="2214578" cy="1500198"/>
            <a:chOff x="6286512" y="928670"/>
            <a:chExt cx="2214578" cy="1500198"/>
          </a:xfrm>
        </p:grpSpPr>
        <p:grpSp>
          <p:nvGrpSpPr>
            <p:cNvPr id="3" name="Группа 39"/>
            <p:cNvGrpSpPr/>
            <p:nvPr/>
          </p:nvGrpSpPr>
          <p:grpSpPr>
            <a:xfrm>
              <a:off x="6286512" y="928670"/>
              <a:ext cx="2214578" cy="1500198"/>
              <a:chOff x="6286512" y="928670"/>
              <a:chExt cx="2214578" cy="1500198"/>
            </a:xfrm>
          </p:grpSpPr>
          <p:sp>
            <p:nvSpPr>
              <p:cNvPr id="14" name="Скругленный прямоугольник 13"/>
              <p:cNvSpPr/>
              <p:nvPr/>
            </p:nvSpPr>
            <p:spPr>
              <a:xfrm>
                <a:off x="6286512" y="928670"/>
                <a:ext cx="2214578" cy="1500198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6" name="Равнобедренный треугольник 25"/>
              <p:cNvSpPr/>
              <p:nvPr/>
            </p:nvSpPr>
            <p:spPr>
              <a:xfrm>
                <a:off x="7500958" y="1928802"/>
                <a:ext cx="714380" cy="485772"/>
              </a:xfrm>
              <a:prstGeom prst="triangl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37" name="Равнобедренный треугольник 36"/>
            <p:cNvSpPr/>
            <p:nvPr/>
          </p:nvSpPr>
          <p:spPr>
            <a:xfrm>
              <a:off x="6643702" y="1000108"/>
              <a:ext cx="714380" cy="1414466"/>
            </a:xfrm>
            <a:prstGeom prst="triangle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0" name="Группа 39"/>
          <p:cNvGrpSpPr/>
          <p:nvPr/>
        </p:nvGrpSpPr>
        <p:grpSpPr>
          <a:xfrm>
            <a:off x="6357950" y="3714752"/>
            <a:ext cx="2214578" cy="1500198"/>
            <a:chOff x="6357950" y="3714752"/>
            <a:chExt cx="2214578" cy="1500198"/>
          </a:xfrm>
        </p:grpSpPr>
        <p:grpSp>
          <p:nvGrpSpPr>
            <p:cNvPr id="9" name="Группа 41"/>
            <p:cNvGrpSpPr/>
            <p:nvPr/>
          </p:nvGrpSpPr>
          <p:grpSpPr>
            <a:xfrm>
              <a:off x="6357950" y="3714752"/>
              <a:ext cx="2214578" cy="1500198"/>
              <a:chOff x="6357950" y="3714752"/>
              <a:chExt cx="2214578" cy="1500198"/>
            </a:xfrm>
          </p:grpSpPr>
          <p:sp>
            <p:nvSpPr>
              <p:cNvPr id="23" name="Скругленный прямоугольник 22"/>
              <p:cNvSpPr/>
              <p:nvPr/>
            </p:nvSpPr>
            <p:spPr>
              <a:xfrm>
                <a:off x="6357950" y="3714752"/>
                <a:ext cx="2214578" cy="1500198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pic>
            <p:nvPicPr>
              <p:cNvPr id="2" name="Picture 2" descr="E:\рисунки\картинки\люди\малыши\C09-04 копия.jpg"/>
              <p:cNvPicPr>
                <a:picLocks noChangeAspect="1" noChangeArrowheads="1"/>
              </p:cNvPicPr>
              <p:nvPr/>
            </p:nvPicPr>
            <p:blipFill>
              <a:blip r:embed="rId6" cstate="print">
                <a:lum bright="-20000" contrast="30000"/>
              </a:blip>
              <a:srcRect r="8639"/>
              <a:stretch>
                <a:fillRect/>
              </a:stretch>
            </p:blipFill>
            <p:spPr bwMode="auto">
              <a:xfrm>
                <a:off x="7572396" y="4429132"/>
                <a:ext cx="969112" cy="675709"/>
              </a:xfrm>
              <a:prstGeom prst="rect">
                <a:avLst/>
              </a:prstGeom>
              <a:noFill/>
            </p:spPr>
          </p:pic>
        </p:grpSp>
        <p:pic>
          <p:nvPicPr>
            <p:cNvPr id="18" name="Picture 2" descr="C:\Users\Эксперт\логопедия\картинки\дом\посуда\сковорода\003.pn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500826" y="3929066"/>
              <a:ext cx="1557072" cy="466721"/>
            </a:xfrm>
            <a:prstGeom prst="rect">
              <a:avLst/>
            </a:prstGeom>
            <a:noFill/>
          </p:spPr>
        </p:pic>
      </p:grpSp>
      <p:pic>
        <p:nvPicPr>
          <p:cNvPr id="8" name="Picture 4" descr="E:\рисунки\картинки\дом\игрушки\пирамидка\пирамидка\1293042617653.jpg"/>
          <p:cNvPicPr>
            <a:picLocks noChangeAspect="1" noChangeArrowheads="1"/>
          </p:cNvPicPr>
          <p:nvPr/>
        </p:nvPicPr>
        <p:blipFill>
          <a:blip r:embed="rId8" cstate="print">
            <a:lum bright="-20000" contrast="30000"/>
          </a:blip>
          <a:stretch>
            <a:fillRect/>
          </a:stretch>
        </p:blipFill>
        <p:spPr bwMode="auto">
          <a:xfrm>
            <a:off x="2285984" y="285728"/>
            <a:ext cx="4857784" cy="62795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97</Words>
  <Application>Microsoft Office PowerPoint</Application>
  <PresentationFormat>Экран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Эксперт</dc:creator>
  <cp:lastModifiedBy>Светлана</cp:lastModifiedBy>
  <cp:revision>119</cp:revision>
  <dcterms:modified xsi:type="dcterms:W3CDTF">2014-02-12T07:05:40Z</dcterms:modified>
</cp:coreProperties>
</file>