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61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A20839-E33B-48A2-9014-49F2CA2A2451}" type="doc">
      <dgm:prSet loTypeId="urn:microsoft.com/office/officeart/2005/8/layout/chevron2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40CE18D-5574-44FD-A3CE-C64B32B966E2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3D9555-7255-476E-B4C5-403D8E1A1D9B}" type="parTrans" cxnId="{53F7CE67-6A29-4C5F-971D-498F3630CB31}">
      <dgm:prSet/>
      <dgm:spPr/>
      <dgm:t>
        <a:bodyPr/>
        <a:lstStyle/>
        <a:p>
          <a:endParaRPr lang="ru-RU"/>
        </a:p>
      </dgm:t>
    </dgm:pt>
    <dgm:pt modelId="{CE291088-5D91-429D-8111-4702BF442F99}" type="sibTrans" cxnId="{53F7CE67-6A29-4C5F-971D-498F3630CB31}">
      <dgm:prSet/>
      <dgm:spPr/>
      <dgm:t>
        <a:bodyPr/>
        <a:lstStyle/>
        <a:p>
          <a:endParaRPr lang="ru-RU"/>
        </a:p>
      </dgm:t>
    </dgm:pt>
    <dgm:pt modelId="{5E6BA470-16E9-41A8-AD86-0F7EBE484CF0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Рассмотри овощ.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C505A0-1D0E-4E42-A8C1-CE7C12DAE72C}" type="parTrans" cxnId="{6F673918-EBC4-4BCD-AAA5-7C2F9DA3D399}">
      <dgm:prSet/>
      <dgm:spPr/>
      <dgm:t>
        <a:bodyPr/>
        <a:lstStyle/>
        <a:p>
          <a:endParaRPr lang="ru-RU"/>
        </a:p>
      </dgm:t>
    </dgm:pt>
    <dgm:pt modelId="{C279CE90-1EB7-446D-A0A5-9B237028DAC6}" type="sibTrans" cxnId="{6F673918-EBC4-4BCD-AAA5-7C2F9DA3D399}">
      <dgm:prSet/>
      <dgm:spPr/>
      <dgm:t>
        <a:bodyPr/>
        <a:lstStyle/>
        <a:p>
          <a:endParaRPr lang="ru-RU"/>
        </a:p>
      </dgm:t>
    </dgm:pt>
    <dgm:pt modelId="{B8EFCF8D-C8B1-4358-A239-52C539913C2F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82F9A0-E53E-4CBC-900F-FE48E0819EFD}" type="parTrans" cxnId="{E32E240D-B447-476A-97A9-2007429C34E5}">
      <dgm:prSet/>
      <dgm:spPr/>
      <dgm:t>
        <a:bodyPr/>
        <a:lstStyle/>
        <a:p>
          <a:endParaRPr lang="ru-RU"/>
        </a:p>
      </dgm:t>
    </dgm:pt>
    <dgm:pt modelId="{385E8FA4-7724-44D7-B394-1B964D6FECCA}" type="sibTrans" cxnId="{E32E240D-B447-476A-97A9-2007429C34E5}">
      <dgm:prSet/>
      <dgm:spPr/>
      <dgm:t>
        <a:bodyPr/>
        <a:lstStyle/>
        <a:p>
          <a:endParaRPr lang="ru-RU"/>
        </a:p>
      </dgm:t>
    </dgm:pt>
    <dgm:pt modelId="{470DD6C7-A93C-49BB-85F2-7D6D91DB8A75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Собери название овоща из слогов, нажимая на движущиеся шарики.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63549F-04DD-4F33-980F-F937B2686845}" type="parTrans" cxnId="{0992A757-E543-43AE-91C3-03287DD60486}">
      <dgm:prSet/>
      <dgm:spPr/>
      <dgm:t>
        <a:bodyPr/>
        <a:lstStyle/>
        <a:p>
          <a:endParaRPr lang="ru-RU"/>
        </a:p>
      </dgm:t>
    </dgm:pt>
    <dgm:pt modelId="{0F32CC03-FFC3-412D-9048-454F3CCA46A1}" type="sibTrans" cxnId="{0992A757-E543-43AE-91C3-03287DD60486}">
      <dgm:prSet/>
      <dgm:spPr/>
      <dgm:t>
        <a:bodyPr/>
        <a:lstStyle/>
        <a:p>
          <a:endParaRPr lang="ru-RU"/>
        </a:p>
      </dgm:t>
    </dgm:pt>
    <dgm:pt modelId="{F2E15A77-77AA-474B-81FD-A67809F00698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1D689B-2EA6-4930-A63D-C937FCD24D22}" type="parTrans" cxnId="{299EC3BE-4151-4833-A3E8-8A1B74B83997}">
      <dgm:prSet/>
      <dgm:spPr/>
      <dgm:t>
        <a:bodyPr/>
        <a:lstStyle/>
        <a:p>
          <a:endParaRPr lang="ru-RU"/>
        </a:p>
      </dgm:t>
    </dgm:pt>
    <dgm:pt modelId="{BD88F759-AA45-4D46-85EE-144E47A7EEF9}" type="sibTrans" cxnId="{299EC3BE-4151-4833-A3E8-8A1B74B83997}">
      <dgm:prSet/>
      <dgm:spPr/>
      <dgm:t>
        <a:bodyPr/>
        <a:lstStyle/>
        <a:p>
          <a:endParaRPr lang="ru-RU"/>
        </a:p>
      </dgm:t>
    </dgm:pt>
    <dgm:pt modelId="{42639809-6C73-4031-91DE-CF0AF3B901C2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Если название правильное, овощ станет цветным.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4EEB21-9188-4603-8406-5DD5C72810AB}" type="parTrans" cxnId="{FF6D67E0-7545-4DFD-80EB-82FDFF37C8D0}">
      <dgm:prSet/>
      <dgm:spPr/>
      <dgm:t>
        <a:bodyPr/>
        <a:lstStyle/>
        <a:p>
          <a:endParaRPr lang="ru-RU"/>
        </a:p>
      </dgm:t>
    </dgm:pt>
    <dgm:pt modelId="{7E00B990-6ED8-4238-9A11-DAF14785EA1E}" type="sibTrans" cxnId="{FF6D67E0-7545-4DFD-80EB-82FDFF37C8D0}">
      <dgm:prSet/>
      <dgm:spPr/>
      <dgm:t>
        <a:bodyPr/>
        <a:lstStyle/>
        <a:p>
          <a:endParaRPr lang="ru-RU"/>
        </a:p>
      </dgm:t>
    </dgm:pt>
    <dgm:pt modelId="{B94CD479-C228-48F2-A1DC-A46EFE3E901C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169E31-4C1F-4C97-9B18-21573CC265DC}" type="parTrans" cxnId="{50186F92-8056-47E4-B6BA-E019818E58AE}">
      <dgm:prSet/>
      <dgm:spPr/>
      <dgm:t>
        <a:bodyPr/>
        <a:lstStyle/>
        <a:p>
          <a:endParaRPr lang="ru-RU"/>
        </a:p>
      </dgm:t>
    </dgm:pt>
    <dgm:pt modelId="{CB3C347B-6931-4349-8CBC-A0F1ED0EBD50}" type="sibTrans" cxnId="{50186F92-8056-47E4-B6BA-E019818E58AE}">
      <dgm:prSet/>
      <dgm:spPr/>
      <dgm:t>
        <a:bodyPr/>
        <a:lstStyle/>
        <a:p>
          <a:endParaRPr lang="ru-RU"/>
        </a:p>
      </dgm:t>
    </dgm:pt>
    <dgm:pt modelId="{D4F971B2-0820-484F-B897-EB9EFD71B8BC}">
      <dgm:prSet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Перейди по ссылке к следующему заданию.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1BAC9D-66F9-4DF7-96EC-F28E977E44F8}" type="parTrans" cxnId="{08CF80FC-3D96-4D58-9AFB-3E39330E3288}">
      <dgm:prSet/>
      <dgm:spPr/>
      <dgm:t>
        <a:bodyPr/>
        <a:lstStyle/>
        <a:p>
          <a:endParaRPr lang="ru-RU"/>
        </a:p>
      </dgm:t>
    </dgm:pt>
    <dgm:pt modelId="{C56722CF-9F76-4FEA-999D-855F33B60AC2}" type="sibTrans" cxnId="{08CF80FC-3D96-4D58-9AFB-3E39330E3288}">
      <dgm:prSet/>
      <dgm:spPr/>
      <dgm:t>
        <a:bodyPr/>
        <a:lstStyle/>
        <a:p>
          <a:endParaRPr lang="ru-RU"/>
        </a:p>
      </dgm:t>
    </dgm:pt>
    <dgm:pt modelId="{9D02A515-7824-4D02-A5ED-74C96D0DE60F}" type="pres">
      <dgm:prSet presAssocID="{41A20839-E33B-48A2-9014-49F2CA2A245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7DCFE2-3106-48E0-8F8A-00826EE3EB0F}" type="pres">
      <dgm:prSet presAssocID="{840CE18D-5574-44FD-A3CE-C64B32B966E2}" presName="composite" presStyleCnt="0"/>
      <dgm:spPr/>
    </dgm:pt>
    <dgm:pt modelId="{44A3A722-DD60-4143-B67F-33A44A516F29}" type="pres">
      <dgm:prSet presAssocID="{840CE18D-5574-44FD-A3CE-C64B32B966E2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E42F1-DDD5-41B9-AA7F-961F56E471AB}" type="pres">
      <dgm:prSet presAssocID="{840CE18D-5574-44FD-A3CE-C64B32B966E2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DD4D8-A96A-4F57-8422-5554B07A1060}" type="pres">
      <dgm:prSet presAssocID="{CE291088-5D91-429D-8111-4702BF442F99}" presName="sp" presStyleCnt="0"/>
      <dgm:spPr/>
    </dgm:pt>
    <dgm:pt modelId="{F8646C3B-1B93-479F-9C96-39B200A82009}" type="pres">
      <dgm:prSet presAssocID="{B8EFCF8D-C8B1-4358-A239-52C539913C2F}" presName="composite" presStyleCnt="0"/>
      <dgm:spPr/>
    </dgm:pt>
    <dgm:pt modelId="{81F60686-5CD8-4A9F-AA7F-762B86DFB9B8}" type="pres">
      <dgm:prSet presAssocID="{B8EFCF8D-C8B1-4358-A239-52C539913C2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983CDD-F91D-4F7D-BFE5-15ECDE777FF9}" type="pres">
      <dgm:prSet presAssocID="{B8EFCF8D-C8B1-4358-A239-52C539913C2F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E6D76-A387-4902-993F-4223AA19A3F6}" type="pres">
      <dgm:prSet presAssocID="{385E8FA4-7724-44D7-B394-1B964D6FECCA}" presName="sp" presStyleCnt="0"/>
      <dgm:spPr/>
    </dgm:pt>
    <dgm:pt modelId="{EF4B747B-A6EF-4457-B11B-534383FAF74B}" type="pres">
      <dgm:prSet presAssocID="{F2E15A77-77AA-474B-81FD-A67809F00698}" presName="composite" presStyleCnt="0"/>
      <dgm:spPr/>
    </dgm:pt>
    <dgm:pt modelId="{E361874E-0C4A-484C-97A8-C7B64A0911E6}" type="pres">
      <dgm:prSet presAssocID="{F2E15A77-77AA-474B-81FD-A67809F0069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70B22-D32F-41DD-9ED4-1DE74CF0471A}" type="pres">
      <dgm:prSet presAssocID="{F2E15A77-77AA-474B-81FD-A67809F00698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899AD3-646F-4B8A-9AB4-C7472ECE6F2D}" type="pres">
      <dgm:prSet presAssocID="{BD88F759-AA45-4D46-85EE-144E47A7EEF9}" presName="sp" presStyleCnt="0"/>
      <dgm:spPr/>
    </dgm:pt>
    <dgm:pt modelId="{FF7C4FF4-F816-429E-89F7-FD323DACA4CB}" type="pres">
      <dgm:prSet presAssocID="{B94CD479-C228-48F2-A1DC-A46EFE3E901C}" presName="composite" presStyleCnt="0"/>
      <dgm:spPr/>
    </dgm:pt>
    <dgm:pt modelId="{17AA9658-15AE-4B02-ADDE-9EF7D6BE8820}" type="pres">
      <dgm:prSet presAssocID="{B94CD479-C228-48F2-A1DC-A46EFE3E901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850DB-BA10-4FB1-8307-977A501E6E13}" type="pres">
      <dgm:prSet presAssocID="{B94CD479-C228-48F2-A1DC-A46EFE3E901C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94EF4A-25C0-4552-945D-783D0B560421}" type="presOf" srcId="{5E6BA470-16E9-41A8-AD86-0F7EBE484CF0}" destId="{641E42F1-DDD5-41B9-AA7F-961F56E471AB}" srcOrd="0" destOrd="0" presId="urn:microsoft.com/office/officeart/2005/8/layout/chevron2"/>
    <dgm:cxn modelId="{6D98A984-A78E-4727-BDA2-53A2E54DCCF9}" type="presOf" srcId="{F2E15A77-77AA-474B-81FD-A67809F00698}" destId="{E361874E-0C4A-484C-97A8-C7B64A0911E6}" srcOrd="0" destOrd="0" presId="urn:microsoft.com/office/officeart/2005/8/layout/chevron2"/>
    <dgm:cxn modelId="{FF6D67E0-7545-4DFD-80EB-82FDFF37C8D0}" srcId="{F2E15A77-77AA-474B-81FD-A67809F00698}" destId="{42639809-6C73-4031-91DE-CF0AF3B901C2}" srcOrd="0" destOrd="0" parTransId="{674EEB21-9188-4603-8406-5DD5C72810AB}" sibTransId="{7E00B990-6ED8-4238-9A11-DAF14785EA1E}"/>
    <dgm:cxn modelId="{967FEB88-2EF3-4DCC-A93C-43CEC6354E9A}" type="presOf" srcId="{B8EFCF8D-C8B1-4358-A239-52C539913C2F}" destId="{81F60686-5CD8-4A9F-AA7F-762B86DFB9B8}" srcOrd="0" destOrd="0" presId="urn:microsoft.com/office/officeart/2005/8/layout/chevron2"/>
    <dgm:cxn modelId="{0992A757-E543-43AE-91C3-03287DD60486}" srcId="{B8EFCF8D-C8B1-4358-A239-52C539913C2F}" destId="{470DD6C7-A93C-49BB-85F2-7D6D91DB8A75}" srcOrd="0" destOrd="0" parTransId="{F263549F-04DD-4F33-980F-F937B2686845}" sibTransId="{0F32CC03-FFC3-412D-9048-454F3CCA46A1}"/>
    <dgm:cxn modelId="{CB0F551B-508D-474C-9D1E-3636AF39BB90}" type="presOf" srcId="{42639809-6C73-4031-91DE-CF0AF3B901C2}" destId="{F3170B22-D32F-41DD-9ED4-1DE74CF0471A}" srcOrd="0" destOrd="0" presId="urn:microsoft.com/office/officeart/2005/8/layout/chevron2"/>
    <dgm:cxn modelId="{C090CA01-CEAE-4F8B-B8E2-8C8226F3C2C4}" type="presOf" srcId="{41A20839-E33B-48A2-9014-49F2CA2A2451}" destId="{9D02A515-7824-4D02-A5ED-74C96D0DE60F}" srcOrd="0" destOrd="0" presId="urn:microsoft.com/office/officeart/2005/8/layout/chevron2"/>
    <dgm:cxn modelId="{A0EA446B-3F9D-42C8-BEF7-79C452538259}" type="presOf" srcId="{840CE18D-5574-44FD-A3CE-C64B32B966E2}" destId="{44A3A722-DD60-4143-B67F-33A44A516F29}" srcOrd="0" destOrd="0" presId="urn:microsoft.com/office/officeart/2005/8/layout/chevron2"/>
    <dgm:cxn modelId="{53F7CE67-6A29-4C5F-971D-498F3630CB31}" srcId="{41A20839-E33B-48A2-9014-49F2CA2A2451}" destId="{840CE18D-5574-44FD-A3CE-C64B32B966E2}" srcOrd="0" destOrd="0" parTransId="{7D3D9555-7255-476E-B4C5-403D8E1A1D9B}" sibTransId="{CE291088-5D91-429D-8111-4702BF442F99}"/>
    <dgm:cxn modelId="{333D0AF2-2B43-4E95-958F-BD4F5556F561}" type="presOf" srcId="{D4F971B2-0820-484F-B897-EB9EFD71B8BC}" destId="{9A5850DB-BA10-4FB1-8307-977A501E6E13}" srcOrd="0" destOrd="0" presId="urn:microsoft.com/office/officeart/2005/8/layout/chevron2"/>
    <dgm:cxn modelId="{299EC3BE-4151-4833-A3E8-8A1B74B83997}" srcId="{41A20839-E33B-48A2-9014-49F2CA2A2451}" destId="{F2E15A77-77AA-474B-81FD-A67809F00698}" srcOrd="2" destOrd="0" parTransId="{4E1D689B-2EA6-4930-A63D-C937FCD24D22}" sibTransId="{BD88F759-AA45-4D46-85EE-144E47A7EEF9}"/>
    <dgm:cxn modelId="{8FCD496C-BF99-4994-9D6D-FD5D01AE3362}" type="presOf" srcId="{470DD6C7-A93C-49BB-85F2-7D6D91DB8A75}" destId="{6C983CDD-F91D-4F7D-BFE5-15ECDE777FF9}" srcOrd="0" destOrd="0" presId="urn:microsoft.com/office/officeart/2005/8/layout/chevron2"/>
    <dgm:cxn modelId="{50186F92-8056-47E4-B6BA-E019818E58AE}" srcId="{41A20839-E33B-48A2-9014-49F2CA2A2451}" destId="{B94CD479-C228-48F2-A1DC-A46EFE3E901C}" srcOrd="3" destOrd="0" parTransId="{EF169E31-4C1F-4C97-9B18-21573CC265DC}" sibTransId="{CB3C347B-6931-4349-8CBC-A0F1ED0EBD50}"/>
    <dgm:cxn modelId="{E32E240D-B447-476A-97A9-2007429C34E5}" srcId="{41A20839-E33B-48A2-9014-49F2CA2A2451}" destId="{B8EFCF8D-C8B1-4358-A239-52C539913C2F}" srcOrd="1" destOrd="0" parTransId="{F182F9A0-E53E-4CBC-900F-FE48E0819EFD}" sibTransId="{385E8FA4-7724-44D7-B394-1B964D6FECCA}"/>
    <dgm:cxn modelId="{08CF80FC-3D96-4D58-9AFB-3E39330E3288}" srcId="{B94CD479-C228-48F2-A1DC-A46EFE3E901C}" destId="{D4F971B2-0820-484F-B897-EB9EFD71B8BC}" srcOrd="0" destOrd="0" parTransId="{9E1BAC9D-66F9-4DF7-96EC-F28E977E44F8}" sibTransId="{C56722CF-9F76-4FEA-999D-855F33B60AC2}"/>
    <dgm:cxn modelId="{68FAC1A2-106F-47EE-BBAE-36964736AC42}" type="presOf" srcId="{B94CD479-C228-48F2-A1DC-A46EFE3E901C}" destId="{17AA9658-15AE-4B02-ADDE-9EF7D6BE8820}" srcOrd="0" destOrd="0" presId="urn:microsoft.com/office/officeart/2005/8/layout/chevron2"/>
    <dgm:cxn modelId="{6F673918-EBC4-4BCD-AAA5-7C2F9DA3D399}" srcId="{840CE18D-5574-44FD-A3CE-C64B32B966E2}" destId="{5E6BA470-16E9-41A8-AD86-0F7EBE484CF0}" srcOrd="0" destOrd="0" parTransId="{BFC505A0-1D0E-4E42-A8C1-CE7C12DAE72C}" sibTransId="{C279CE90-1EB7-446D-A0A5-9B237028DAC6}"/>
    <dgm:cxn modelId="{BCB2AE65-835D-4631-B766-5ADB40704C57}" type="presParOf" srcId="{9D02A515-7824-4D02-A5ED-74C96D0DE60F}" destId="{FC7DCFE2-3106-48E0-8F8A-00826EE3EB0F}" srcOrd="0" destOrd="0" presId="urn:microsoft.com/office/officeart/2005/8/layout/chevron2"/>
    <dgm:cxn modelId="{5CB616D4-675E-497B-8C41-7393D9090141}" type="presParOf" srcId="{FC7DCFE2-3106-48E0-8F8A-00826EE3EB0F}" destId="{44A3A722-DD60-4143-B67F-33A44A516F29}" srcOrd="0" destOrd="0" presId="urn:microsoft.com/office/officeart/2005/8/layout/chevron2"/>
    <dgm:cxn modelId="{0CAFFA9A-1459-4498-92B5-9C4DC9D831AF}" type="presParOf" srcId="{FC7DCFE2-3106-48E0-8F8A-00826EE3EB0F}" destId="{641E42F1-DDD5-41B9-AA7F-961F56E471AB}" srcOrd="1" destOrd="0" presId="urn:microsoft.com/office/officeart/2005/8/layout/chevron2"/>
    <dgm:cxn modelId="{3D97814E-A450-4DDC-911D-05FAE470B9D2}" type="presParOf" srcId="{9D02A515-7824-4D02-A5ED-74C96D0DE60F}" destId="{243DD4D8-A96A-4F57-8422-5554B07A1060}" srcOrd="1" destOrd="0" presId="urn:microsoft.com/office/officeart/2005/8/layout/chevron2"/>
    <dgm:cxn modelId="{D2D844C2-1A30-4271-83C2-E25A05B27BDA}" type="presParOf" srcId="{9D02A515-7824-4D02-A5ED-74C96D0DE60F}" destId="{F8646C3B-1B93-479F-9C96-39B200A82009}" srcOrd="2" destOrd="0" presId="urn:microsoft.com/office/officeart/2005/8/layout/chevron2"/>
    <dgm:cxn modelId="{90E6A157-0FF4-432A-B35E-F158B2C6D774}" type="presParOf" srcId="{F8646C3B-1B93-479F-9C96-39B200A82009}" destId="{81F60686-5CD8-4A9F-AA7F-762B86DFB9B8}" srcOrd="0" destOrd="0" presId="urn:microsoft.com/office/officeart/2005/8/layout/chevron2"/>
    <dgm:cxn modelId="{56AF01B4-19C0-48D1-BE2F-8194772FCB14}" type="presParOf" srcId="{F8646C3B-1B93-479F-9C96-39B200A82009}" destId="{6C983CDD-F91D-4F7D-BFE5-15ECDE777FF9}" srcOrd="1" destOrd="0" presId="urn:microsoft.com/office/officeart/2005/8/layout/chevron2"/>
    <dgm:cxn modelId="{AEE83B60-BD04-426E-A9DA-5FECB5CCEC11}" type="presParOf" srcId="{9D02A515-7824-4D02-A5ED-74C96D0DE60F}" destId="{751E6D76-A387-4902-993F-4223AA19A3F6}" srcOrd="3" destOrd="0" presId="urn:microsoft.com/office/officeart/2005/8/layout/chevron2"/>
    <dgm:cxn modelId="{B8C6BF65-8DB4-4061-B0A8-30C04D7F2DDE}" type="presParOf" srcId="{9D02A515-7824-4D02-A5ED-74C96D0DE60F}" destId="{EF4B747B-A6EF-4457-B11B-534383FAF74B}" srcOrd="4" destOrd="0" presId="urn:microsoft.com/office/officeart/2005/8/layout/chevron2"/>
    <dgm:cxn modelId="{0B1BF79E-9BFF-4DDB-AFC9-FCF56F132C1A}" type="presParOf" srcId="{EF4B747B-A6EF-4457-B11B-534383FAF74B}" destId="{E361874E-0C4A-484C-97A8-C7B64A0911E6}" srcOrd="0" destOrd="0" presId="urn:microsoft.com/office/officeart/2005/8/layout/chevron2"/>
    <dgm:cxn modelId="{C97D7A4E-6850-46C2-83D5-DBA9DC1A0045}" type="presParOf" srcId="{EF4B747B-A6EF-4457-B11B-534383FAF74B}" destId="{F3170B22-D32F-41DD-9ED4-1DE74CF0471A}" srcOrd="1" destOrd="0" presId="urn:microsoft.com/office/officeart/2005/8/layout/chevron2"/>
    <dgm:cxn modelId="{3C17BBA3-19DE-41C4-B981-CA7CA41E1D64}" type="presParOf" srcId="{9D02A515-7824-4D02-A5ED-74C96D0DE60F}" destId="{C3899AD3-646F-4B8A-9AB4-C7472ECE6F2D}" srcOrd="5" destOrd="0" presId="urn:microsoft.com/office/officeart/2005/8/layout/chevron2"/>
    <dgm:cxn modelId="{3C0CD4F3-0D2B-4904-B5A0-8C909803C65B}" type="presParOf" srcId="{9D02A515-7824-4D02-A5ED-74C96D0DE60F}" destId="{FF7C4FF4-F816-429E-89F7-FD323DACA4CB}" srcOrd="6" destOrd="0" presId="urn:microsoft.com/office/officeart/2005/8/layout/chevron2"/>
    <dgm:cxn modelId="{1CB4EFAE-F16C-49C4-8B49-9FBD3AE5C805}" type="presParOf" srcId="{FF7C4FF4-F816-429E-89F7-FD323DACA4CB}" destId="{17AA9658-15AE-4B02-ADDE-9EF7D6BE8820}" srcOrd="0" destOrd="0" presId="urn:microsoft.com/office/officeart/2005/8/layout/chevron2"/>
    <dgm:cxn modelId="{DF2DCA95-4CD5-4367-B276-A0AFADF375DB}" type="presParOf" srcId="{FF7C4FF4-F816-429E-89F7-FD323DACA4CB}" destId="{9A5850DB-BA10-4FB1-8307-977A501E6E1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A3A722-DD60-4143-B67F-33A44A516F29}">
      <dsp:nvSpPr>
        <dsp:cNvPr id="0" name=""/>
        <dsp:cNvSpPr/>
      </dsp:nvSpPr>
      <dsp:spPr>
        <a:xfrm rot="5400000">
          <a:off x="-191569" y="194413"/>
          <a:ext cx="1277128" cy="89398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449839"/>
        <a:ext cx="893989" cy="383139"/>
      </dsp:txXfrm>
    </dsp:sp>
    <dsp:sp modelId="{641E42F1-DDD5-41B9-AA7F-961F56E471AB}">
      <dsp:nvSpPr>
        <dsp:cNvPr id="0" name=""/>
        <dsp:cNvSpPr/>
      </dsp:nvSpPr>
      <dsp:spPr>
        <a:xfrm rot="5400000">
          <a:off x="3889580" y="-2992745"/>
          <a:ext cx="830133" cy="68213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Рассмотри овощ.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93990" y="43369"/>
        <a:ext cx="6780790" cy="749085"/>
      </dsp:txXfrm>
    </dsp:sp>
    <dsp:sp modelId="{81F60686-5CD8-4A9F-AA7F-762B86DFB9B8}">
      <dsp:nvSpPr>
        <dsp:cNvPr id="0" name=""/>
        <dsp:cNvSpPr/>
      </dsp:nvSpPr>
      <dsp:spPr>
        <a:xfrm rot="5400000">
          <a:off x="-191569" y="1325209"/>
          <a:ext cx="1277128" cy="893989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1580635"/>
        <a:ext cx="893989" cy="383139"/>
      </dsp:txXfrm>
    </dsp:sp>
    <dsp:sp modelId="{6C983CDD-F91D-4F7D-BFE5-15ECDE777FF9}">
      <dsp:nvSpPr>
        <dsp:cNvPr id="0" name=""/>
        <dsp:cNvSpPr/>
      </dsp:nvSpPr>
      <dsp:spPr>
        <a:xfrm rot="5400000">
          <a:off x="3889580" y="-1861949"/>
          <a:ext cx="830133" cy="68213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Собери название овоща из слогов, нажимая на движущиеся шарики.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93990" y="1174165"/>
        <a:ext cx="6780790" cy="749085"/>
      </dsp:txXfrm>
    </dsp:sp>
    <dsp:sp modelId="{E361874E-0C4A-484C-97A8-C7B64A0911E6}">
      <dsp:nvSpPr>
        <dsp:cNvPr id="0" name=""/>
        <dsp:cNvSpPr/>
      </dsp:nvSpPr>
      <dsp:spPr>
        <a:xfrm rot="5400000">
          <a:off x="-191569" y="2456006"/>
          <a:ext cx="1277128" cy="893989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2711432"/>
        <a:ext cx="893989" cy="383139"/>
      </dsp:txXfrm>
    </dsp:sp>
    <dsp:sp modelId="{F3170B22-D32F-41DD-9ED4-1DE74CF0471A}">
      <dsp:nvSpPr>
        <dsp:cNvPr id="0" name=""/>
        <dsp:cNvSpPr/>
      </dsp:nvSpPr>
      <dsp:spPr>
        <a:xfrm rot="5400000">
          <a:off x="3889580" y="-731153"/>
          <a:ext cx="830133" cy="68213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Если название правильное, овощ станет цветным.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93990" y="2304961"/>
        <a:ext cx="6780790" cy="749085"/>
      </dsp:txXfrm>
    </dsp:sp>
    <dsp:sp modelId="{17AA9658-15AE-4B02-ADDE-9EF7D6BE8820}">
      <dsp:nvSpPr>
        <dsp:cNvPr id="0" name=""/>
        <dsp:cNvSpPr/>
      </dsp:nvSpPr>
      <dsp:spPr>
        <a:xfrm rot="5400000">
          <a:off x="-191569" y="3586802"/>
          <a:ext cx="1277128" cy="89398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3842228"/>
        <a:ext cx="893989" cy="383139"/>
      </dsp:txXfrm>
    </dsp:sp>
    <dsp:sp modelId="{9A5850DB-BA10-4FB1-8307-977A501E6E13}">
      <dsp:nvSpPr>
        <dsp:cNvPr id="0" name=""/>
        <dsp:cNvSpPr/>
      </dsp:nvSpPr>
      <dsp:spPr>
        <a:xfrm rot="5400000">
          <a:off x="3889580" y="399642"/>
          <a:ext cx="830133" cy="68213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Перейди по ссылке к следующему заданию.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93990" y="3435756"/>
        <a:ext cx="6780790" cy="749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35000"/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292222"/>
            <a:ext cx="79296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 «Собери слово из слогов»</a:t>
            </a:r>
            <a:endParaRPr lang="ru-RU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Умножение 5">
            <a:hlinkClick r:id="" action="ppaction://hlinkshowjump?jump=endshow"/>
          </p:cNvPr>
          <p:cNvSpPr/>
          <p:nvPr/>
        </p:nvSpPr>
        <p:spPr>
          <a:xfrm>
            <a:off x="8358214" y="-71462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Схема 7"/>
          <p:cNvGraphicFramePr/>
          <p:nvPr/>
        </p:nvGraphicFramePr>
        <p:xfrm>
          <a:off x="714348" y="1254124"/>
          <a:ext cx="7715304" cy="467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кругленный прямоугольник 8">
            <a:hlinkClick r:id="rId7" action="ppaction://hlinksldjump"/>
          </p:cNvPr>
          <p:cNvSpPr/>
          <p:nvPr/>
        </p:nvSpPr>
        <p:spPr>
          <a:xfrm>
            <a:off x="3500430" y="5786454"/>
            <a:ext cx="2571768" cy="70008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Начать игру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500810"/>
            <a:ext cx="642910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071802" y="4857760"/>
            <a:ext cx="1285884" cy="128588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РЕЦ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214942" y="3500438"/>
            <a:ext cx="1285884" cy="128588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929454" y="4857760"/>
            <a:ext cx="1285884" cy="128588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1285860"/>
            <a:ext cx="928694" cy="50006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57290" y="1285860"/>
            <a:ext cx="928694" cy="50006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РЕЦ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57224" y="3714752"/>
            <a:ext cx="1285884" cy="12858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 descr="E:\рисунки\картинки\дом\игрушки\пирамидка\03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9" t="1156"/>
          <a:stretch>
            <a:fillRect/>
          </a:stretch>
        </p:blipFill>
        <p:spPr bwMode="auto">
          <a:xfrm>
            <a:off x="3428992" y="357166"/>
            <a:ext cx="2143140" cy="2157594"/>
          </a:xfrm>
          <a:prstGeom prst="rect">
            <a:avLst/>
          </a:prstGeom>
          <a:noFill/>
        </p:spPr>
      </p:pic>
      <p:pic>
        <p:nvPicPr>
          <p:cNvPr id="17" name="Picture 13" descr="E:\рисунки\картинки\дом\игрушки\пирамидка\03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 l="739" t="56792"/>
          <a:stretch>
            <a:fillRect/>
          </a:stretch>
        </p:blipFill>
        <p:spPr bwMode="auto">
          <a:xfrm>
            <a:off x="3428992" y="1571612"/>
            <a:ext cx="2143140" cy="943148"/>
          </a:xfrm>
          <a:prstGeom prst="rect">
            <a:avLst/>
          </a:prstGeom>
          <a:noFill/>
        </p:spPr>
      </p:pic>
      <p:pic>
        <p:nvPicPr>
          <p:cNvPr id="21" name="Picture 13" descr="E:\рисунки\картинки\дом\игрушки\пирамидка\03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 l="739" t="1156" b="43208"/>
          <a:stretch>
            <a:fillRect/>
          </a:stretch>
        </p:blipFill>
        <p:spPr bwMode="auto">
          <a:xfrm>
            <a:off x="3428992" y="357166"/>
            <a:ext cx="2143140" cy="121444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3.33333E-6 C 0.00365 -0.00394 0.01563 -0.04537 0.04619 -0.0426 C 0.09271 -0.03866 0.11094 -0.00926 0.15365 -0.03866 C 0.18073 -0.05602 0.21233 -0.1 0.2356 -0.09861 C 0.2882 -0.09723 0.29896 -0.05209 0.29896 -0.01065 C 0.30035 0.04791 0.23195 0.09722 0.14879 0.10277 C 0.06459 0.10671 -0.00503 0.04398 0.00105 3.33333E-6 Z " pathEditMode="relative" rAng="0" ptsTypes="fffffff">
                                      <p:cBhvr>
                                        <p:cTn id="6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8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C 0.03524 -3.33333E-6 0.06423 -0.06805 0.06423 -0.15092 C 0.06423 -0.24861 0.03212 -0.28379 0.01285 -0.29861 L -0.01285 -0.31389 C -0.03212 -0.32916 -0.06406 -0.36666 -0.06406 -0.47685 C -0.06406 -0.54745 -0.03524 -0.62754 1.66667E-6 -0.62754 C 0.03524 -0.62754 0.06423 -0.54745 0.06423 -0.47685 C 0.06423 -0.36666 0.03212 -0.32916 0.01285 -0.31389 L -0.01285 -0.29861 C -0.03212 -0.28379 -0.06406 -0.24861 -0.06406 -0.15092 C -0.06406 -0.06805 -0.03524 -3.33333E-6 1.66667E-6 -3.33333E-6 Z " pathEditMode="relative" rAng="0" ptsTypes="ffFffffFfff">
                                      <p:cBhvr>
                                        <p:cTn id="10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C -2.5E-6 0.04398 0.08403 0.08009 0.18663 0.08009 C 0.30747 0.08009 0.35122 0.04004 0.36945 0.01597 L 0.38837 -0.01598 C 0.40729 -0.04005 0.45365 -0.0801 0.59011 -0.0801 C 0.67761 -0.0801 0.77691 -0.04398 0.77691 3.33333E-6 C 0.77691 0.04398 0.67761 0.08009 0.59011 0.08009 C 0.45365 0.08009 0.40729 0.04004 0.38837 0.01597 L 0.36945 -0.01598 C 0.35122 -0.04005 0.30747 -0.0801 0.18663 -0.0801 C 0.08403 -0.0801 -2.5E-6 -0.04398 -2.5E-6 3.33333E-6 Z " pathEditMode="relative" rAng="0" ptsTypes="ffFffffFfff">
                                      <p:cBhvr>
                                        <p:cTn id="12" dur="1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6" grpId="0" animBg="1"/>
      <p:bldP spid="18" grpId="0" animBg="1"/>
      <p:bldP spid="1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500810"/>
            <a:ext cx="642910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071802" y="4857760"/>
            <a:ext cx="1285884" cy="128588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57224" y="3857628"/>
            <a:ext cx="1285884" cy="12858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214942" y="3500438"/>
            <a:ext cx="1285884" cy="128588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786578" y="4786322"/>
            <a:ext cx="1571636" cy="142876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ФЕЛЬ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1285860"/>
            <a:ext cx="928694" cy="50006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57290" y="1285860"/>
            <a:ext cx="928694" cy="50006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85984" y="1285860"/>
            <a:ext cx="1071570" cy="50006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ФЕЛЬ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2" descr="E:\рисунки\картинки\дом\игрушки\кубики\кубики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lum bright="-20000" contrast="30000"/>
          </a:blip>
          <a:stretch>
            <a:fillRect/>
          </a:stretch>
        </p:blipFill>
        <p:spPr bwMode="auto">
          <a:xfrm>
            <a:off x="3714744" y="785794"/>
            <a:ext cx="2786082" cy="1929156"/>
          </a:xfrm>
          <a:prstGeom prst="rect">
            <a:avLst/>
          </a:prstGeom>
          <a:noFill/>
        </p:spPr>
      </p:pic>
      <p:pic>
        <p:nvPicPr>
          <p:cNvPr id="20" name="Picture 2" descr="E:\рисунки\картинки\дом\игрушки\кубики\кубики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grayscl/>
          </a:blip>
          <a:srcRect l="56410"/>
          <a:stretch>
            <a:fillRect/>
          </a:stretch>
        </p:blipFill>
        <p:spPr bwMode="auto">
          <a:xfrm>
            <a:off x="5286380" y="785794"/>
            <a:ext cx="1214446" cy="1929156"/>
          </a:xfrm>
          <a:prstGeom prst="rect">
            <a:avLst/>
          </a:prstGeom>
          <a:noFill/>
        </p:spPr>
      </p:pic>
      <p:pic>
        <p:nvPicPr>
          <p:cNvPr id="23" name="Picture 2" descr="E:\рисунки\картинки\дом\игрушки\кубики\кубики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grayscl/>
          </a:blip>
          <a:srcRect l="30769" r="43590"/>
          <a:stretch>
            <a:fillRect/>
          </a:stretch>
        </p:blipFill>
        <p:spPr bwMode="auto">
          <a:xfrm>
            <a:off x="4572000" y="785794"/>
            <a:ext cx="714380" cy="1929156"/>
          </a:xfrm>
          <a:prstGeom prst="rect">
            <a:avLst/>
          </a:prstGeom>
          <a:noFill/>
        </p:spPr>
      </p:pic>
      <p:pic>
        <p:nvPicPr>
          <p:cNvPr id="24" name="Picture 2" descr="E:\рисунки\картинки\дом\игрушки\кубики\кубики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grayscl/>
          </a:blip>
          <a:srcRect r="69231"/>
          <a:stretch>
            <a:fillRect/>
          </a:stretch>
        </p:blipFill>
        <p:spPr bwMode="auto">
          <a:xfrm>
            <a:off x="3714744" y="785794"/>
            <a:ext cx="857256" cy="192915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22E-16 C -2.5E-6 0.04398 0.0816 0.08009 0.18091 0.08009 C 0.29809 0.08009 0.34045 0.04005 0.35834 0.01597 L 0.37657 -0.01597 C 0.39479 -0.04005 0.43993 -0.08009 0.57222 -0.08009 C 0.65695 -0.08009 0.7533 -0.04398 0.7533 1.11022E-16 C 0.7533 0.04398 0.65695 0.08009 0.57222 0.08009 C 0.43993 0.08009 0.39479 0.04005 0.37657 0.01597 L 0.35834 -0.01597 C 0.34045 -0.04005 0.29809 -0.08009 0.18091 -0.08009 C 0.0816 -0.08009 -2.5E-6 -0.04398 -2.5E-6 1.11022E-16 Z " pathEditMode="relative" rAng="0" ptsTypes="ffFffffFfff">
                                      <p:cBhvr>
                                        <p:cTn id="6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3.33333E-6 C 0.00365 -0.00394 0.01563 -0.04537 0.04619 -0.0426 C 0.09271 -0.03866 0.11094 -0.00926 0.15365 -0.03866 C 0.18073 -0.05602 0.21233 -0.1 0.2356 -0.09861 C 0.2882 -0.09723 0.29896 -0.05209 0.29896 -0.01065 C 0.30035 0.04791 0.23195 0.09722 0.14879 0.10277 C 0.06459 0.10671 -0.00503 0.04398 0.00105 3.33333E-6 Z " pathEditMode="relative" rAng="0" ptsTypes="fffffff">
                                      <p:cBhvr>
                                        <p:cTn id="8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10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C 0.03524 -3.33333E-6 0.06423 -0.06805 0.06423 -0.15092 C 0.06423 -0.24861 0.03212 -0.28379 0.01285 -0.29861 L -0.01285 -0.31389 C -0.03212 -0.32916 -0.06406 -0.36666 -0.06406 -0.47685 C -0.06406 -0.54745 -0.03524 -0.62754 1.66667E-6 -0.62754 C 0.03524 -0.62754 0.06423 -0.54745 0.06423 -0.47685 C 0.06423 -0.36666 0.03212 -0.32916 0.01285 -0.31389 L -0.01285 -0.29861 C -0.03212 -0.28379 -0.06406 -0.24861 -0.06406 -0.15092 C -0.06406 -0.06805 -0.03524 -3.33333E-6 1.66667E-6 -3.33333E-6 Z " pathEditMode="relative" rAng="0" ptsTypes="ffFffffFfff">
                                      <p:cBhvr>
                                        <p:cTn id="12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500810"/>
            <a:ext cx="642910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071802" y="4857760"/>
            <a:ext cx="1285884" cy="128588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57224" y="3857628"/>
            <a:ext cx="1285884" cy="12858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214942" y="3500438"/>
            <a:ext cx="1285884" cy="128588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929454" y="4857760"/>
            <a:ext cx="1285884" cy="128588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1285860"/>
            <a:ext cx="928694" cy="50006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57290" y="1285860"/>
            <a:ext cx="928694" cy="50006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85984" y="1285860"/>
            <a:ext cx="928694" cy="50006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14" descr="E:\рисунки\картинки\дом\игрушки\робот\робот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BF7"/>
              </a:clrFrom>
              <a:clrTo>
                <a:srgbClr val="FCFBF7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57620" y="285728"/>
            <a:ext cx="2428892" cy="2351181"/>
          </a:xfrm>
          <a:prstGeom prst="rect">
            <a:avLst/>
          </a:prstGeom>
          <a:noFill/>
        </p:spPr>
      </p:pic>
      <p:pic>
        <p:nvPicPr>
          <p:cNvPr id="30" name="Picture 14" descr="E:\рисунки\картинки\дом\игрушки\робот\робот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BF7"/>
              </a:clrFrom>
              <a:clrTo>
                <a:srgbClr val="FCFBF7">
                  <a:alpha val="0"/>
                </a:srgbClr>
              </a:clrTo>
            </a:clrChange>
            <a:grayscl/>
          </a:blip>
          <a:srcRect b="60501"/>
          <a:stretch>
            <a:fillRect/>
          </a:stretch>
        </p:blipFill>
        <p:spPr bwMode="auto">
          <a:xfrm>
            <a:off x="3857620" y="285728"/>
            <a:ext cx="2428892" cy="928694"/>
          </a:xfrm>
          <a:prstGeom prst="rect">
            <a:avLst/>
          </a:prstGeom>
          <a:noFill/>
        </p:spPr>
      </p:pic>
      <p:pic>
        <p:nvPicPr>
          <p:cNvPr id="31" name="Picture 14" descr="E:\рисунки\картинки\дом\игрушки\робот\робот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BF7"/>
              </a:clrFrom>
              <a:clrTo>
                <a:srgbClr val="FCFBF7">
                  <a:alpha val="0"/>
                </a:srgbClr>
              </a:clrTo>
            </a:clrChange>
            <a:grayscl/>
          </a:blip>
          <a:srcRect t="39499" b="36194"/>
          <a:stretch>
            <a:fillRect/>
          </a:stretch>
        </p:blipFill>
        <p:spPr bwMode="auto">
          <a:xfrm>
            <a:off x="3857620" y="1214422"/>
            <a:ext cx="2428892" cy="571504"/>
          </a:xfrm>
          <a:prstGeom prst="rect">
            <a:avLst/>
          </a:prstGeom>
          <a:noFill/>
        </p:spPr>
      </p:pic>
      <p:pic>
        <p:nvPicPr>
          <p:cNvPr id="32" name="Picture 14" descr="E:\рисунки\картинки\дом\игрушки\робот\робот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BF7"/>
              </a:clrFrom>
              <a:clrTo>
                <a:srgbClr val="FCFBF7">
                  <a:alpha val="0"/>
                </a:srgbClr>
              </a:clrTo>
            </a:clrChange>
            <a:grayscl/>
          </a:blip>
          <a:srcRect t="63806"/>
          <a:stretch>
            <a:fillRect/>
          </a:stretch>
        </p:blipFill>
        <p:spPr bwMode="auto">
          <a:xfrm>
            <a:off x="3857620" y="1785926"/>
            <a:ext cx="2428892" cy="85098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22E-16 C -2.5E-6 0.04398 0.0816 0.08009 0.18091 0.08009 C 0.29809 0.08009 0.34045 0.04005 0.35834 0.01597 L 0.37657 -0.01597 C 0.39479 -0.04005 0.43993 -0.08009 0.57222 -0.08009 C 0.65695 -0.08009 0.7533 -0.04398 0.7533 1.11022E-16 C 0.7533 0.04398 0.65695 0.08009 0.57222 0.08009 C 0.43993 0.08009 0.39479 0.04005 0.37657 0.01597 L 0.35834 -0.01597 C 0.34045 -0.04005 0.29809 -0.08009 0.18091 -0.08009 C 0.0816 -0.08009 -2.5E-6 -0.04398 -2.5E-6 1.11022E-16 Z " pathEditMode="relative" rAng="0" ptsTypes="ffFffffFfff">
                                      <p:cBhvr>
                                        <p:cTn id="6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3.33333E-6 C 0.00365 -0.00394 0.01563 -0.04537 0.04619 -0.0426 C 0.09271 -0.03866 0.11094 -0.00926 0.15365 -0.03866 C 0.18073 -0.05602 0.21233 -0.1 0.2356 -0.09861 C 0.2882 -0.09723 0.29896 -0.05209 0.29896 -0.01065 C 0.30035 0.04791 0.23195 0.09722 0.14879 0.10277 C 0.06459 0.10671 -0.00503 0.04398 0.00105 3.33333E-6 Z " pathEditMode="relative" rAng="0" ptsTypes="fffffff">
                                      <p:cBhvr>
                                        <p:cTn id="8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10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C 0.03524 -3.33333E-6 0.06423 -0.06805 0.06423 -0.15092 C 0.06423 -0.24861 0.03212 -0.28379 0.01285 -0.29861 L -0.01285 -0.31389 C -0.03212 -0.32916 -0.06406 -0.36666 -0.06406 -0.47685 C -0.06406 -0.54745 -0.03524 -0.62754 1.66667E-6 -0.62754 C 0.03524 -0.62754 0.06423 -0.54745 0.06423 -0.47685 C 0.06423 -0.36666 0.03212 -0.32916 0.01285 -0.31389 L -0.01285 -0.29861 C -0.03212 -0.28379 -0.06406 -0.24861 -0.06406 -0.15092 C -0.06406 -0.06805 -0.03524 -3.33333E-6 1.66667E-6 -3.33333E-6 Z " pathEditMode="relative" rAng="0" ptsTypes="ffFffffFfff">
                                      <p:cBhvr>
                                        <p:cTn id="12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500810"/>
            <a:ext cx="642910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071802" y="4857760"/>
            <a:ext cx="1285884" cy="128588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57224" y="3714752"/>
            <a:ext cx="1500198" cy="142876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КОВЬ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214942" y="3500438"/>
            <a:ext cx="1285884" cy="128588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786578" y="4786322"/>
            <a:ext cx="1428760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57290" y="1285860"/>
            <a:ext cx="928694" cy="50006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85984" y="1285860"/>
            <a:ext cx="1071570" cy="50006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КОВЬ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Эксперт\логопедия\картинки\растения\овощи\морковь\105.png"/>
          <p:cNvPicPr>
            <a:picLocks noChangeAspect="1" noChangeArrowheads="1"/>
          </p:cNvPicPr>
          <p:nvPr/>
        </p:nvPicPr>
        <p:blipFill>
          <a:blip r:embed="rId4" cstate="print"/>
          <a:srcRect l="14649" r="20898"/>
          <a:stretch>
            <a:fillRect/>
          </a:stretch>
        </p:blipFill>
        <p:spPr bwMode="auto">
          <a:xfrm>
            <a:off x="3786182" y="0"/>
            <a:ext cx="2643206" cy="3075709"/>
          </a:xfrm>
          <a:prstGeom prst="rect">
            <a:avLst/>
          </a:prstGeom>
          <a:noFill/>
        </p:spPr>
      </p:pic>
      <p:pic>
        <p:nvPicPr>
          <p:cNvPr id="15" name="Picture 2" descr="C:\Users\Эксперт\логопедия\картинки\растения\овощи\морковь\105.pn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 l="14649" r="20898" b="37289"/>
          <a:stretch>
            <a:fillRect/>
          </a:stretch>
        </p:blipFill>
        <p:spPr bwMode="auto">
          <a:xfrm>
            <a:off x="3786182" y="0"/>
            <a:ext cx="2643206" cy="1928802"/>
          </a:xfrm>
          <a:prstGeom prst="rect">
            <a:avLst/>
          </a:prstGeom>
          <a:noFill/>
        </p:spPr>
      </p:pic>
      <p:pic>
        <p:nvPicPr>
          <p:cNvPr id="20" name="Picture 2" descr="C:\Users\Эксперт\логопедия\картинки\растения\овощи\морковь\105.pn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 l="14649" t="62711" r="20898"/>
          <a:stretch>
            <a:fillRect/>
          </a:stretch>
        </p:blipFill>
        <p:spPr bwMode="auto">
          <a:xfrm>
            <a:off x="3786182" y="1928802"/>
            <a:ext cx="2643206" cy="114690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22E-16 C -2.5E-6 0.04398 0.0816 0.08009 0.18091 0.08009 C 0.29809 0.08009 0.34045 0.04005 0.35834 0.01597 L 0.37657 -0.01597 C 0.39479 -0.04005 0.43993 -0.08009 0.57222 -0.08009 C 0.65695 -0.08009 0.7533 -0.04398 0.7533 1.11022E-16 C 0.7533 0.04398 0.65695 0.08009 0.57222 0.08009 C 0.43993 0.08009 0.39479 0.04005 0.37657 0.01597 L 0.35834 -0.01597 C 0.34045 -0.04005 0.29809 -0.08009 0.18091 -0.08009 C 0.0816 -0.08009 -2.5E-6 -0.04398 -2.5E-6 1.11022E-16 Z " pathEditMode="relative" rAng="0" ptsTypes="ffFffffFfff">
                                      <p:cBhvr>
                                        <p:cTn id="6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3.33333E-6 C 0.00365 -0.00394 0.01563 -0.04537 0.04619 -0.0426 C 0.09271 -0.03866 0.11094 -0.00926 0.15365 -0.03866 C 0.18073 -0.05602 0.21233 -0.1 0.2356 -0.09861 C 0.2882 -0.09723 0.29896 -0.05209 0.29896 -0.01065 C 0.30035 0.04791 0.23195 0.09722 0.14879 0.10277 C 0.06459 0.10671 -0.00503 0.04398 0.00105 3.33333E-6 Z " pathEditMode="relative" rAng="0" ptsTypes="fffffff">
                                      <p:cBhvr>
                                        <p:cTn id="8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10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C 0.03524 -3.33333E-6 0.06423 -0.06805 0.06423 -0.15092 C 0.06423 -0.24861 0.03212 -0.28379 0.01285 -0.29861 L -0.01285 -0.31389 C -0.03212 -0.32916 -0.06406 -0.36666 -0.06406 -0.47685 C -0.06406 -0.54745 -0.03524 -0.62754 1.66667E-6 -0.62754 C 0.03524 -0.62754 0.06423 -0.54745 0.06423 -0.47685 C 0.06423 -0.36666 0.03212 -0.32916 0.01285 -0.31389 L -0.01285 -0.29861 C -0.03212 -0.28379 -0.06406 -0.24861 -0.06406 -0.15092 C -0.06406 -0.06805 -0.03524 -3.33333E-6 1.66667E-6 -3.33333E-6 Z " pathEditMode="relative" rAng="0" ptsTypes="ffFffffFfff">
                                      <p:cBhvr>
                                        <p:cTn id="12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500810"/>
            <a:ext cx="642910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071802" y="4857760"/>
            <a:ext cx="1285884" cy="128588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57224" y="3857628"/>
            <a:ext cx="1285884" cy="12858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РЕЦ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214942" y="3500438"/>
            <a:ext cx="1285884" cy="128588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929454" y="4857760"/>
            <a:ext cx="1285884" cy="128588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1214422"/>
            <a:ext cx="1000132" cy="5715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14414" y="1214422"/>
            <a:ext cx="1071570" cy="5715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85984" y="1214422"/>
            <a:ext cx="1000132" cy="5715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РЕЦ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Эксперт\логопедия\картинки\растения\овощи\огурец\087.png"/>
          <p:cNvPicPr>
            <a:picLocks noChangeAspect="1" noChangeArrowheads="1"/>
          </p:cNvPicPr>
          <p:nvPr/>
        </p:nvPicPr>
        <p:blipFill>
          <a:blip r:embed="rId4" cstate="print"/>
          <a:srcRect l="14649" t="31250" r="15038" b="21875"/>
          <a:stretch>
            <a:fillRect/>
          </a:stretch>
        </p:blipFill>
        <p:spPr bwMode="auto">
          <a:xfrm>
            <a:off x="3500430" y="642917"/>
            <a:ext cx="3500462" cy="1750231"/>
          </a:xfrm>
          <a:prstGeom prst="rect">
            <a:avLst/>
          </a:prstGeom>
          <a:noFill/>
        </p:spPr>
      </p:pic>
      <p:pic>
        <p:nvPicPr>
          <p:cNvPr id="21" name="Picture 2" descr="C:\Users\Эксперт\логопедия\картинки\растения\овощи\огурец\087.pn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 l="41913" t="31250" r="36562" b="21875"/>
          <a:stretch>
            <a:fillRect/>
          </a:stretch>
        </p:blipFill>
        <p:spPr bwMode="auto">
          <a:xfrm>
            <a:off x="4857752" y="642918"/>
            <a:ext cx="1071570" cy="1750231"/>
          </a:xfrm>
          <a:prstGeom prst="rect">
            <a:avLst/>
          </a:prstGeom>
          <a:noFill/>
        </p:spPr>
      </p:pic>
      <p:pic>
        <p:nvPicPr>
          <p:cNvPr id="22" name="Picture 2" descr="C:\Users\Эксперт\логопедия\картинки\растения\овощи\огурец\087.pn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 l="63438" t="31250" r="15038" b="21875"/>
          <a:stretch>
            <a:fillRect/>
          </a:stretch>
        </p:blipFill>
        <p:spPr bwMode="auto">
          <a:xfrm>
            <a:off x="5929322" y="642918"/>
            <a:ext cx="1071570" cy="1750231"/>
          </a:xfrm>
          <a:prstGeom prst="rect">
            <a:avLst/>
          </a:prstGeom>
          <a:noFill/>
        </p:spPr>
      </p:pic>
      <p:pic>
        <p:nvPicPr>
          <p:cNvPr id="23" name="Picture 2" descr="C:\Users\Эксперт\логопедия\картинки\растения\овощи\огурец\087.pn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 l="14649" t="31250" r="58087" b="21875"/>
          <a:stretch>
            <a:fillRect/>
          </a:stretch>
        </p:blipFill>
        <p:spPr bwMode="auto">
          <a:xfrm>
            <a:off x="3500430" y="642918"/>
            <a:ext cx="1357322" cy="175023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22E-16 C -2.5E-6 0.04398 0.0816 0.08009 0.18091 0.08009 C 0.29809 0.08009 0.34045 0.04005 0.35834 0.01597 L 0.37657 -0.01597 C 0.39479 -0.04005 0.43993 -0.08009 0.57222 -0.08009 C 0.65695 -0.08009 0.7533 -0.04398 0.7533 1.11022E-16 C 0.7533 0.04398 0.65695 0.08009 0.57222 0.08009 C 0.43993 0.08009 0.39479 0.04005 0.37657 0.01597 L 0.35834 -0.01597 C 0.34045 -0.04005 0.29809 -0.08009 0.18091 -0.08009 C 0.0816 -0.08009 -2.5E-6 -0.04398 -2.5E-6 1.11022E-16 Z " pathEditMode="relative" rAng="0" ptsTypes="ffFffffFfff">
                                      <p:cBhvr>
                                        <p:cTn id="6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3.33333E-6 C 0.00365 -0.00394 0.01563 -0.04537 0.04619 -0.0426 C 0.09271 -0.03866 0.11094 -0.00926 0.15365 -0.03866 C 0.18073 -0.05602 0.21233 -0.1 0.2356 -0.09861 C 0.2882 -0.09723 0.29896 -0.05209 0.29896 -0.01065 C 0.30035 0.04791 0.23195 0.09722 0.14879 0.10277 C 0.06459 0.10671 -0.00503 0.04398 0.00105 3.33333E-6 Z " pathEditMode="relative" rAng="0" ptsTypes="fffffff">
                                      <p:cBhvr>
                                        <p:cTn id="8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10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C 0.03524 -3.33333E-6 0.06423 -0.06805 0.06423 -0.15092 C 0.06423 -0.24861 0.03212 -0.28379 0.01285 -0.29861 L -0.01285 -0.31389 C -0.03212 -0.32916 -0.06406 -0.36666 -0.06406 -0.47685 C -0.06406 -0.54745 -0.03524 -0.62754 1.66667E-6 -0.62754 C 0.03524 -0.62754 0.06423 -0.54745 0.06423 -0.47685 C 0.06423 -0.36666 0.03212 -0.32916 0.01285 -0.31389 L -0.01285 -0.29861 C -0.03212 -0.28379 -0.06406 -0.24861 -0.06406 -0.15092 C -0.06406 -0.06805 -0.03524 -3.33333E-6 1.66667E-6 -3.33333E-6 Z " pathEditMode="relative" rAng="0" ptsTypes="ffFffffFfff">
                                      <p:cBhvr>
                                        <p:cTn id="12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500810"/>
            <a:ext cx="642910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071802" y="4857760"/>
            <a:ext cx="1285884" cy="128588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57224" y="3857628"/>
            <a:ext cx="1285884" cy="12858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214942" y="3500438"/>
            <a:ext cx="1285884" cy="128588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929454" y="4857760"/>
            <a:ext cx="1285884" cy="128588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1285860"/>
            <a:ext cx="928694" cy="50006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57290" y="1285860"/>
            <a:ext cx="928694" cy="50006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85984" y="1285860"/>
            <a:ext cx="928694" cy="50006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Эксперт\логопедия\картинки\растения\овощи\капуста\4256070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14290"/>
            <a:ext cx="3459163" cy="2843213"/>
          </a:xfrm>
          <a:prstGeom prst="rect">
            <a:avLst/>
          </a:prstGeom>
          <a:noFill/>
        </p:spPr>
      </p:pic>
      <p:pic>
        <p:nvPicPr>
          <p:cNvPr id="18" name="Picture 2" descr="C:\Users\Эксперт\логопедия\картинки\растения\овощи\капуста\42560708.pn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 l="28912" r="38045"/>
          <a:stretch>
            <a:fillRect/>
          </a:stretch>
        </p:blipFill>
        <p:spPr bwMode="auto">
          <a:xfrm>
            <a:off x="4572000" y="214290"/>
            <a:ext cx="1143008" cy="2843213"/>
          </a:xfrm>
          <a:prstGeom prst="rect">
            <a:avLst/>
          </a:prstGeom>
          <a:noFill/>
        </p:spPr>
      </p:pic>
      <p:pic>
        <p:nvPicPr>
          <p:cNvPr id="19" name="Picture 2" descr="C:\Users\Эксперт\логопедия\картинки\растения\овощи\капуста\42560708.pn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 r="71087"/>
          <a:stretch>
            <a:fillRect/>
          </a:stretch>
        </p:blipFill>
        <p:spPr bwMode="auto">
          <a:xfrm>
            <a:off x="3571868" y="214290"/>
            <a:ext cx="1000132" cy="2843213"/>
          </a:xfrm>
          <a:prstGeom prst="rect">
            <a:avLst/>
          </a:prstGeom>
          <a:noFill/>
        </p:spPr>
      </p:pic>
      <p:pic>
        <p:nvPicPr>
          <p:cNvPr id="20" name="Picture 2" descr="C:\Users\Эксперт\логопедия\картинки\растения\овощи\капуста\42560708.pn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 l="61956"/>
          <a:stretch>
            <a:fillRect/>
          </a:stretch>
        </p:blipFill>
        <p:spPr bwMode="auto">
          <a:xfrm>
            <a:off x="5715008" y="214290"/>
            <a:ext cx="1316023" cy="284321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22E-16 C -2.5E-6 0.04398 0.0816 0.08009 0.18091 0.08009 C 0.29809 0.08009 0.34045 0.04005 0.35834 0.01597 L 0.37657 -0.01597 C 0.39479 -0.04005 0.43993 -0.08009 0.57222 -0.08009 C 0.65695 -0.08009 0.7533 -0.04398 0.7533 1.11022E-16 C 0.7533 0.04398 0.65695 0.08009 0.57222 0.08009 C 0.43993 0.08009 0.39479 0.04005 0.37657 0.01597 L 0.35834 -0.01597 C 0.34045 -0.04005 0.29809 -0.08009 0.18091 -0.08009 C 0.0816 -0.08009 -2.5E-6 -0.04398 -2.5E-6 1.11022E-16 Z " pathEditMode="relative" rAng="0" ptsTypes="ffFffffFfff">
                                      <p:cBhvr>
                                        <p:cTn id="6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3.33333E-6 C 0.00365 -0.00394 0.01563 -0.04537 0.04619 -0.0426 C 0.09271 -0.03866 0.11094 -0.00926 0.15365 -0.03866 C 0.18073 -0.05602 0.21233 -0.1 0.2356 -0.09861 C 0.2882 -0.09723 0.29896 -0.05209 0.29896 -0.01065 C 0.30035 0.04791 0.23195 0.09722 0.14879 0.10277 C 0.06459 0.10671 -0.00503 0.04398 0.00105 3.33333E-6 Z " pathEditMode="relative" rAng="0" ptsTypes="fffffff">
                                      <p:cBhvr>
                                        <p:cTn id="8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10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C 0.03524 -3.33333E-6 0.06423 -0.06805 0.06423 -0.15092 C 0.06423 -0.24861 0.03212 -0.28379 0.01285 -0.29861 L -0.01285 -0.31389 C -0.03212 -0.32916 -0.06406 -0.36666 -0.06406 -0.47685 C -0.06406 -0.54745 -0.03524 -0.62754 1.66667E-6 -0.62754 C 0.03524 -0.62754 0.06423 -0.54745 0.06423 -0.47685 C 0.06423 -0.36666 0.03212 -0.32916 0.01285 -0.31389 L -0.01285 -0.29861 C -0.03212 -0.28379 -0.06406 -0.24861 -0.06406 -0.15092 C -0.06406 -0.06805 -0.03524 -3.33333E-6 1.66667E-6 -3.33333E-6 Z " pathEditMode="relative" rAng="0" ptsTypes="ffFffffFfff">
                                      <p:cBhvr>
                                        <p:cTn id="12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500810"/>
            <a:ext cx="642910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071802" y="4857760"/>
            <a:ext cx="1285884" cy="128588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ТЫК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57224" y="3857628"/>
            <a:ext cx="1285884" cy="12858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214942" y="3500438"/>
            <a:ext cx="1285884" cy="128588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929454" y="4857760"/>
            <a:ext cx="1285884" cy="128588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57290" y="1285860"/>
            <a:ext cx="928694" cy="50006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ТЫК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85984" y="1285860"/>
            <a:ext cx="928694" cy="50006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4" descr="E:\рисунки\картинки\дом\игрушки\кукла\99C3222C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643306" y="214290"/>
            <a:ext cx="2786082" cy="2691100"/>
          </a:xfrm>
          <a:prstGeom prst="rect">
            <a:avLst/>
          </a:prstGeom>
          <a:noFill/>
        </p:spPr>
      </p:pic>
      <p:pic>
        <p:nvPicPr>
          <p:cNvPr id="15" name="Picture 4" descr="E:\рисунки\картинки\дом\игрушки\кукла\99C3222C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 l="46154"/>
          <a:stretch>
            <a:fillRect/>
          </a:stretch>
        </p:blipFill>
        <p:spPr bwMode="auto">
          <a:xfrm>
            <a:off x="4929190" y="214290"/>
            <a:ext cx="1500198" cy="2691100"/>
          </a:xfrm>
          <a:prstGeom prst="rect">
            <a:avLst/>
          </a:prstGeom>
          <a:noFill/>
        </p:spPr>
      </p:pic>
      <p:pic>
        <p:nvPicPr>
          <p:cNvPr id="20" name="Picture 4" descr="E:\рисунки\картинки\дом\игрушки\кукла\99C3222C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 r="53846"/>
          <a:stretch>
            <a:fillRect/>
          </a:stretch>
        </p:blipFill>
        <p:spPr bwMode="auto">
          <a:xfrm>
            <a:off x="3643306" y="214290"/>
            <a:ext cx="1285884" cy="26911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22E-16 C -2.5E-6 0.04398 0.0816 0.08009 0.18091 0.08009 C 0.29809 0.08009 0.34045 0.04005 0.35834 0.01597 L 0.37657 -0.01597 C 0.39479 -0.04005 0.43993 -0.08009 0.57222 -0.08009 C 0.65695 -0.08009 0.7533 -0.04398 0.7533 1.11022E-16 C 0.7533 0.04398 0.65695 0.08009 0.57222 0.08009 C 0.43993 0.08009 0.39479 0.04005 0.37657 0.01597 L 0.35834 -0.01597 C 0.34045 -0.04005 0.29809 -0.08009 0.18091 -0.08009 C 0.0816 -0.08009 -2.5E-6 -0.04398 -2.5E-6 1.11022E-16 Z " pathEditMode="relative" rAng="0" ptsTypes="ffFffffFfff">
                                      <p:cBhvr>
                                        <p:cTn id="6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3.33333E-6 C 0.00365 -0.00394 0.01563 -0.04537 0.04619 -0.0426 C 0.09271 -0.03866 0.11094 -0.00926 0.15365 -0.03866 C 0.18073 -0.05602 0.21233 -0.1 0.2356 -0.09861 C 0.2882 -0.09723 0.29896 -0.05209 0.29896 -0.01065 C 0.30035 0.04791 0.23195 0.09722 0.14879 0.10277 C 0.06459 0.10671 -0.00503 0.04398 0.00105 3.33333E-6 Z " pathEditMode="relative" rAng="0" ptsTypes="fffffff">
                                      <p:cBhvr>
                                        <p:cTn id="8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10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C 0.03524 -3.33333E-6 0.06423 -0.06805 0.06423 -0.15092 C 0.06423 -0.24861 0.03212 -0.28379 0.01285 -0.29861 L -0.01285 -0.31389 C -0.03212 -0.32916 -0.06406 -0.36666 -0.06406 -0.47685 C -0.06406 -0.54745 -0.03524 -0.62754 1.66667E-6 -0.62754 C 0.03524 -0.62754 0.06423 -0.54745 0.06423 -0.47685 C 0.06423 -0.36666 0.03212 -0.32916 0.01285 -0.31389 L -0.01285 -0.29861 C -0.03212 -0.28379 -0.06406 -0.24861 -0.06406 -0.15092 C -0.06406 -0.06805 -0.03524 -3.33333E-6 1.66667E-6 -3.33333E-6 Z " pathEditMode="relative" rAng="0" ptsTypes="ffFffffFfff">
                                      <p:cBhvr>
                                        <p:cTn id="12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88</Words>
  <Application>Microsoft Office PowerPoint</Application>
  <PresentationFormat>Экран (4:3)</PresentationFormat>
  <Paragraphs>56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Эксперт</dc:creator>
  <cp:lastModifiedBy>Светлана</cp:lastModifiedBy>
  <cp:revision>174</cp:revision>
  <dcterms:modified xsi:type="dcterms:W3CDTF">2014-02-12T07:06:27Z</dcterms:modified>
</cp:coreProperties>
</file>