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Рассмотри овощ.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Собери название овоща из слогов, нажимая на движущиеся шарики.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Если название правильное, овощ станет цветным.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94EF4A-25C0-4552-945D-783D0B560421}" type="presOf" srcId="{5E6BA470-16E9-41A8-AD86-0F7EBE484CF0}" destId="{641E42F1-DDD5-41B9-AA7F-961F56E471AB}" srcOrd="0" destOrd="0" presId="urn:microsoft.com/office/officeart/2005/8/layout/chevron2"/>
    <dgm:cxn modelId="{6D98A984-A78E-4727-BDA2-53A2E54DCCF9}" type="presOf" srcId="{F2E15A77-77AA-474B-81FD-A67809F00698}" destId="{E361874E-0C4A-484C-97A8-C7B64A0911E6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967FEB88-2EF3-4DCC-A93C-43CEC6354E9A}" type="presOf" srcId="{B8EFCF8D-C8B1-4358-A239-52C539913C2F}" destId="{81F60686-5CD8-4A9F-AA7F-762B86DFB9B8}" srcOrd="0" destOrd="0" presId="urn:microsoft.com/office/officeart/2005/8/layout/chevron2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CB0F551B-508D-474C-9D1E-3636AF39BB90}" type="presOf" srcId="{42639809-6C73-4031-91DE-CF0AF3B901C2}" destId="{F3170B22-D32F-41DD-9ED4-1DE74CF0471A}" srcOrd="0" destOrd="0" presId="urn:microsoft.com/office/officeart/2005/8/layout/chevron2"/>
    <dgm:cxn modelId="{C090CA01-CEAE-4F8B-B8E2-8C8226F3C2C4}" type="presOf" srcId="{41A20839-E33B-48A2-9014-49F2CA2A2451}" destId="{9D02A515-7824-4D02-A5ED-74C96D0DE60F}" srcOrd="0" destOrd="0" presId="urn:microsoft.com/office/officeart/2005/8/layout/chevron2"/>
    <dgm:cxn modelId="{A0EA446B-3F9D-42C8-BEF7-79C452538259}" type="presOf" srcId="{840CE18D-5574-44FD-A3CE-C64B32B966E2}" destId="{44A3A722-DD60-4143-B67F-33A44A516F29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333D0AF2-2B43-4E95-958F-BD4F5556F561}" type="presOf" srcId="{D4F971B2-0820-484F-B897-EB9EFD71B8BC}" destId="{9A5850DB-BA10-4FB1-8307-977A501E6E13}" srcOrd="0" destOrd="0" presId="urn:microsoft.com/office/officeart/2005/8/layout/chevron2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8FCD496C-BF99-4994-9D6D-FD5D01AE3362}" type="presOf" srcId="{470DD6C7-A93C-49BB-85F2-7D6D91DB8A75}" destId="{6C983CDD-F91D-4F7D-BFE5-15ECDE777FF9}" srcOrd="0" destOrd="0" presId="urn:microsoft.com/office/officeart/2005/8/layout/chevron2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68FAC1A2-106F-47EE-BBAE-36964736AC42}" type="presOf" srcId="{B94CD479-C228-48F2-A1DC-A46EFE3E901C}" destId="{17AA9658-15AE-4B02-ADDE-9EF7D6BE8820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BCB2AE65-835D-4631-B766-5ADB40704C57}" type="presParOf" srcId="{9D02A515-7824-4D02-A5ED-74C96D0DE60F}" destId="{FC7DCFE2-3106-48E0-8F8A-00826EE3EB0F}" srcOrd="0" destOrd="0" presId="urn:microsoft.com/office/officeart/2005/8/layout/chevron2"/>
    <dgm:cxn modelId="{5CB616D4-675E-497B-8C41-7393D9090141}" type="presParOf" srcId="{FC7DCFE2-3106-48E0-8F8A-00826EE3EB0F}" destId="{44A3A722-DD60-4143-B67F-33A44A516F29}" srcOrd="0" destOrd="0" presId="urn:microsoft.com/office/officeart/2005/8/layout/chevron2"/>
    <dgm:cxn modelId="{0CAFFA9A-1459-4498-92B5-9C4DC9D831AF}" type="presParOf" srcId="{FC7DCFE2-3106-48E0-8F8A-00826EE3EB0F}" destId="{641E42F1-DDD5-41B9-AA7F-961F56E471AB}" srcOrd="1" destOrd="0" presId="urn:microsoft.com/office/officeart/2005/8/layout/chevron2"/>
    <dgm:cxn modelId="{3D97814E-A450-4DDC-911D-05FAE470B9D2}" type="presParOf" srcId="{9D02A515-7824-4D02-A5ED-74C96D0DE60F}" destId="{243DD4D8-A96A-4F57-8422-5554B07A1060}" srcOrd="1" destOrd="0" presId="urn:microsoft.com/office/officeart/2005/8/layout/chevron2"/>
    <dgm:cxn modelId="{D2D844C2-1A30-4271-83C2-E25A05B27BDA}" type="presParOf" srcId="{9D02A515-7824-4D02-A5ED-74C96D0DE60F}" destId="{F8646C3B-1B93-479F-9C96-39B200A82009}" srcOrd="2" destOrd="0" presId="urn:microsoft.com/office/officeart/2005/8/layout/chevron2"/>
    <dgm:cxn modelId="{90E6A157-0FF4-432A-B35E-F158B2C6D774}" type="presParOf" srcId="{F8646C3B-1B93-479F-9C96-39B200A82009}" destId="{81F60686-5CD8-4A9F-AA7F-762B86DFB9B8}" srcOrd="0" destOrd="0" presId="urn:microsoft.com/office/officeart/2005/8/layout/chevron2"/>
    <dgm:cxn modelId="{56AF01B4-19C0-48D1-BE2F-8194772FCB14}" type="presParOf" srcId="{F8646C3B-1B93-479F-9C96-39B200A82009}" destId="{6C983CDD-F91D-4F7D-BFE5-15ECDE777FF9}" srcOrd="1" destOrd="0" presId="urn:microsoft.com/office/officeart/2005/8/layout/chevron2"/>
    <dgm:cxn modelId="{AEE83B60-BD04-426E-A9DA-5FECB5CCEC11}" type="presParOf" srcId="{9D02A515-7824-4D02-A5ED-74C96D0DE60F}" destId="{751E6D76-A387-4902-993F-4223AA19A3F6}" srcOrd="3" destOrd="0" presId="urn:microsoft.com/office/officeart/2005/8/layout/chevron2"/>
    <dgm:cxn modelId="{B8C6BF65-8DB4-4061-B0A8-30C04D7F2DDE}" type="presParOf" srcId="{9D02A515-7824-4D02-A5ED-74C96D0DE60F}" destId="{EF4B747B-A6EF-4457-B11B-534383FAF74B}" srcOrd="4" destOrd="0" presId="urn:microsoft.com/office/officeart/2005/8/layout/chevron2"/>
    <dgm:cxn modelId="{0B1BF79E-9BFF-4DDB-AFC9-FCF56F132C1A}" type="presParOf" srcId="{EF4B747B-A6EF-4457-B11B-534383FAF74B}" destId="{E361874E-0C4A-484C-97A8-C7B64A0911E6}" srcOrd="0" destOrd="0" presId="urn:microsoft.com/office/officeart/2005/8/layout/chevron2"/>
    <dgm:cxn modelId="{C97D7A4E-6850-46C2-83D5-DBA9DC1A0045}" type="presParOf" srcId="{EF4B747B-A6EF-4457-B11B-534383FAF74B}" destId="{F3170B22-D32F-41DD-9ED4-1DE74CF0471A}" srcOrd="1" destOrd="0" presId="urn:microsoft.com/office/officeart/2005/8/layout/chevron2"/>
    <dgm:cxn modelId="{3C17BBA3-19DE-41C4-B981-CA7CA41E1D64}" type="presParOf" srcId="{9D02A515-7824-4D02-A5ED-74C96D0DE60F}" destId="{C3899AD3-646F-4B8A-9AB4-C7472ECE6F2D}" srcOrd="5" destOrd="0" presId="urn:microsoft.com/office/officeart/2005/8/layout/chevron2"/>
    <dgm:cxn modelId="{3C0CD4F3-0D2B-4904-B5A0-8C909803C65B}" type="presParOf" srcId="{9D02A515-7824-4D02-A5ED-74C96D0DE60F}" destId="{FF7C4FF4-F816-429E-89F7-FD323DACA4CB}" srcOrd="6" destOrd="0" presId="urn:microsoft.com/office/officeart/2005/8/layout/chevron2"/>
    <dgm:cxn modelId="{1CB4EFAE-F16C-49C4-8B49-9FBD3AE5C805}" type="presParOf" srcId="{FF7C4FF4-F816-429E-89F7-FD323DACA4CB}" destId="{17AA9658-15AE-4B02-ADDE-9EF7D6BE8820}" srcOrd="0" destOrd="0" presId="urn:microsoft.com/office/officeart/2005/8/layout/chevron2"/>
    <dgm:cxn modelId="{DF2DCA95-4CD5-4367-B276-A0AFADF375DB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Рассмотри овощ.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Собери название овоща из слогов, нажимая на движущиеся шарики.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89580" y="-731153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Если название правильное, овощ станет цветным.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2304961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35000"/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92222"/>
            <a:ext cx="792961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«Собери слово из слогов»</a:t>
            </a:r>
            <a:endParaRPr lang="ru-RU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-71462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254124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500430" y="5786454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71802" y="4857760"/>
            <a:ext cx="1285884" cy="128588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14942" y="3500438"/>
            <a:ext cx="1285884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929454" y="4857760"/>
            <a:ext cx="1285884" cy="128588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57224" y="3714752"/>
            <a:ext cx="1285884" cy="12858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9" t="1156"/>
          <a:stretch>
            <a:fillRect/>
          </a:stretch>
        </p:blipFill>
        <p:spPr bwMode="auto">
          <a:xfrm>
            <a:off x="3428992" y="357166"/>
            <a:ext cx="2143140" cy="2157594"/>
          </a:xfrm>
          <a:prstGeom prst="rect">
            <a:avLst/>
          </a:prstGeom>
          <a:noFill/>
        </p:spPr>
      </p:pic>
      <p:pic>
        <p:nvPicPr>
          <p:cNvPr id="1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739" t="56792"/>
          <a:stretch>
            <a:fillRect/>
          </a:stretch>
        </p:blipFill>
        <p:spPr bwMode="auto">
          <a:xfrm>
            <a:off x="3428992" y="1571612"/>
            <a:ext cx="2143140" cy="943148"/>
          </a:xfrm>
          <a:prstGeom prst="rect">
            <a:avLst/>
          </a:prstGeom>
          <a:noFill/>
        </p:spPr>
      </p:pic>
      <p:pic>
        <p:nvPicPr>
          <p:cNvPr id="21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739" t="1156" b="43208"/>
          <a:stretch>
            <a:fillRect/>
          </a:stretch>
        </p:blipFill>
        <p:spPr bwMode="auto">
          <a:xfrm>
            <a:off x="3428992" y="357166"/>
            <a:ext cx="2143140" cy="121444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3.33333E-6 C 0.00365 -0.00394 0.01563 -0.04537 0.04619 -0.0426 C 0.09271 -0.03866 0.11094 -0.00926 0.15365 -0.03866 C 0.18073 -0.05602 0.21233 -0.1 0.2356 -0.09861 C 0.2882 -0.09723 0.29896 -0.05209 0.29896 -0.01065 C 0.30035 0.04791 0.23195 0.09722 0.14879 0.10277 C 0.06459 0.10671 -0.00503 0.04398 0.00105 3.33333E-6 Z " pathEditMode="relative" rAng="0" ptsTypes="fffffff">
                                      <p:cBhvr>
                                        <p:cTn id="6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  0.017 -0.08667  0.017 -0.08667  C 0.034 -0.15733  0.061 -0.18533  0.1 -0.18533  C 0.12 -0.18533  0.138 -0.17467  0.152 -0.15733  C 0.162 -0.14533  0.174 -0.13867  0.187 -0.13867  C 0.212 -0.13867  0.233 -0.16267  0.241 -0.19733  C 0.241 -0.19733  0.25 -0.23867  0.25 -0.23867  C 0.25 -0.23867  0.232 -0.15067  0.232 -0.15067  C 0.215 -0.08133  0.188 -0.05333  0.15 -0.05333  C 0.13 -0.05333  0.111 -0.064  0.096 -0.08267  C 0.087 -0.09333  0.075 -0.1  0.063 -0.1  C 0.038 -0.1  0.017 -0.076  0.009 -0.04133  C 0.009 -0.04133  0 0  0 0  Z" pathEditMode="relative" ptsTypes="">
                                      <p:cBhvr>
                                        <p:cTn id="8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C 0.03524 -3.33333E-6 0.06423 -0.06805 0.06423 -0.15092 C 0.06423 -0.24861 0.03212 -0.28379 0.01285 -0.29861 L -0.01285 -0.31389 C -0.03212 -0.32916 -0.06406 -0.36666 -0.06406 -0.47685 C -0.06406 -0.54745 -0.03524 -0.62754 1.66667E-6 -0.62754 C 0.03524 -0.62754 0.06423 -0.54745 0.06423 -0.47685 C 0.06423 -0.36666 0.03212 -0.32916 0.01285 -0.31389 L -0.01285 -0.29861 C -0.03212 -0.28379 -0.06406 -0.24861 -0.06406 -0.15092 C -0.06406 -0.06805 -0.03524 -3.33333E-6 1.66667E-6 -3.33333E-6 Z " pathEditMode="relative" rAng="0" ptsTypes="ffFffffFfff">
                                      <p:cBhvr>
                                        <p:cTn id="10" dur="1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C -2.5E-6 0.04398 0.08403 0.08009 0.18663 0.08009 C 0.30747 0.08009 0.35122 0.04004 0.36945 0.01597 L 0.38837 -0.01598 C 0.40729 -0.04005 0.45365 -0.0801 0.59011 -0.0801 C 0.67761 -0.0801 0.77691 -0.04398 0.77691 3.33333E-6 C 0.77691 0.04398 0.67761 0.08009 0.59011 0.08009 C 0.45365 0.08009 0.40729 0.04004 0.38837 0.01597 L 0.36945 -0.01598 C 0.35122 -0.04005 0.30747 -0.0801 0.18663 -0.0801 C 0.08403 -0.0801 -2.5E-6 -0.04398 -2.5E-6 3.33333E-6 Z " pathEditMode="relative" rAng="0" ptsTypes="ffFffffFfff">
                                      <p:cBhvr>
                                        <p:cTn id="12" dur="1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6" grpId="0" animBg="1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71802" y="4857760"/>
            <a:ext cx="1285884" cy="128588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7224" y="3857628"/>
            <a:ext cx="1285884" cy="12858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14942" y="3500438"/>
            <a:ext cx="1285884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786578" y="4786322"/>
            <a:ext cx="1571636" cy="142876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ФЕЛЬ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1285860"/>
            <a:ext cx="1071570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ФЕЛЬ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 bwMode="auto">
          <a:xfrm>
            <a:off x="3714744" y="785794"/>
            <a:ext cx="2786082" cy="1929156"/>
          </a:xfrm>
          <a:prstGeom prst="rect">
            <a:avLst/>
          </a:prstGeom>
          <a:noFill/>
        </p:spPr>
      </p:pic>
      <p:pic>
        <p:nvPicPr>
          <p:cNvPr id="20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grayscl/>
          </a:blip>
          <a:srcRect l="56410"/>
          <a:stretch>
            <a:fillRect/>
          </a:stretch>
        </p:blipFill>
        <p:spPr bwMode="auto">
          <a:xfrm>
            <a:off x="5286380" y="785794"/>
            <a:ext cx="1214446" cy="1929156"/>
          </a:xfrm>
          <a:prstGeom prst="rect">
            <a:avLst/>
          </a:prstGeom>
          <a:noFill/>
        </p:spPr>
      </p:pic>
      <p:pic>
        <p:nvPicPr>
          <p:cNvPr id="23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grayscl/>
          </a:blip>
          <a:srcRect l="30769" r="43590"/>
          <a:stretch>
            <a:fillRect/>
          </a:stretch>
        </p:blipFill>
        <p:spPr bwMode="auto">
          <a:xfrm>
            <a:off x="4572000" y="785794"/>
            <a:ext cx="714380" cy="1929156"/>
          </a:xfrm>
          <a:prstGeom prst="rect">
            <a:avLst/>
          </a:prstGeom>
          <a:noFill/>
        </p:spPr>
      </p:pic>
      <p:pic>
        <p:nvPicPr>
          <p:cNvPr id="24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grayscl/>
          </a:blip>
          <a:srcRect r="69231"/>
          <a:stretch>
            <a:fillRect/>
          </a:stretch>
        </p:blipFill>
        <p:spPr bwMode="auto">
          <a:xfrm>
            <a:off x="3714744" y="785794"/>
            <a:ext cx="857256" cy="19291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22E-16 C -2.5E-6 0.04398 0.0816 0.08009 0.18091 0.08009 C 0.29809 0.08009 0.34045 0.04005 0.35834 0.01597 L 0.37657 -0.01597 C 0.39479 -0.04005 0.43993 -0.08009 0.57222 -0.08009 C 0.65695 -0.08009 0.7533 -0.04398 0.7533 1.11022E-16 C 0.7533 0.04398 0.65695 0.08009 0.57222 0.08009 C 0.43993 0.08009 0.39479 0.04005 0.37657 0.01597 L 0.35834 -0.01597 C 0.34045 -0.04005 0.29809 -0.08009 0.18091 -0.08009 C 0.0816 -0.08009 -2.5E-6 -0.04398 -2.5E-6 1.11022E-16 Z " pathEditMode="relative" rAng="0" ptsTypes="ffFffffFfff">
                                      <p:cBhvr>
                                        <p:cTn id="6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3.33333E-6 C 0.00365 -0.00394 0.01563 -0.04537 0.04619 -0.0426 C 0.09271 -0.03866 0.11094 -0.00926 0.15365 -0.03866 C 0.18073 -0.05602 0.21233 -0.1 0.2356 -0.09861 C 0.2882 -0.09723 0.29896 -0.05209 0.29896 -0.01065 C 0.30035 0.04791 0.23195 0.09722 0.14879 0.10277 C 0.06459 0.10671 -0.00503 0.04398 0.00105 3.33333E-6 Z " pathEditMode="relative" rAng="0" ptsTypes="fffffff">
                                      <p:cBhvr>
                                        <p:cTn id="8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  0.017 -0.08667  0.017 -0.08667  C 0.034 -0.15733  0.061 -0.18533  0.1 -0.18533  C 0.12 -0.18533  0.138 -0.17467  0.152 -0.15733  C 0.162 -0.14533  0.174 -0.13867  0.187 -0.13867  C 0.212 -0.13867  0.233 -0.16267  0.241 -0.19733  C 0.241 -0.19733  0.25 -0.23867  0.25 -0.23867  C 0.25 -0.23867  0.232 -0.15067  0.232 -0.15067  C 0.215 -0.08133  0.188 -0.05333  0.15 -0.05333  C 0.13 -0.05333  0.111 -0.064  0.096 -0.08267  C 0.087 -0.09333  0.075 -0.1  0.063 -0.1  C 0.038 -0.1  0.017 -0.076  0.009 -0.04133  C 0.009 -0.04133  0 0  0 0  Z" pathEditMode="relative" ptsTypes="">
                                      <p:cBhvr>
                                        <p:cTn id="10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C 0.03524 -3.33333E-6 0.06423 -0.06805 0.06423 -0.15092 C 0.06423 -0.24861 0.03212 -0.28379 0.01285 -0.29861 L -0.01285 -0.31389 C -0.03212 -0.32916 -0.06406 -0.36666 -0.06406 -0.47685 C -0.06406 -0.54745 -0.03524 -0.62754 1.66667E-6 -0.62754 C 0.03524 -0.62754 0.06423 -0.54745 0.06423 -0.47685 C 0.06423 -0.36666 0.03212 -0.32916 0.01285 -0.31389 L -0.01285 -0.29861 C -0.03212 -0.28379 -0.06406 -0.24861 -0.06406 -0.15092 C -0.06406 -0.06805 -0.03524 -3.33333E-6 1.66667E-6 -3.33333E-6 Z " pathEditMode="relative" rAng="0" ptsTypes="ffFffffFfff">
                                      <p:cBhvr>
                                        <p:cTn id="12" dur="1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71802" y="4857760"/>
            <a:ext cx="1285884" cy="128588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7224" y="3857628"/>
            <a:ext cx="1285884" cy="12858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14942" y="3500438"/>
            <a:ext cx="1285884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929454" y="4857760"/>
            <a:ext cx="1285884" cy="128588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57620" y="285728"/>
            <a:ext cx="2428892" cy="2351181"/>
          </a:xfrm>
          <a:prstGeom prst="rect">
            <a:avLst/>
          </a:prstGeom>
          <a:noFill/>
        </p:spPr>
      </p:pic>
      <p:pic>
        <p:nvPicPr>
          <p:cNvPr id="30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grayscl/>
          </a:blip>
          <a:srcRect b="60501"/>
          <a:stretch>
            <a:fillRect/>
          </a:stretch>
        </p:blipFill>
        <p:spPr bwMode="auto">
          <a:xfrm>
            <a:off x="3857620" y="285728"/>
            <a:ext cx="2428892" cy="928694"/>
          </a:xfrm>
          <a:prstGeom prst="rect">
            <a:avLst/>
          </a:prstGeom>
          <a:noFill/>
        </p:spPr>
      </p:pic>
      <p:pic>
        <p:nvPicPr>
          <p:cNvPr id="31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grayscl/>
          </a:blip>
          <a:srcRect t="39499" b="36194"/>
          <a:stretch>
            <a:fillRect/>
          </a:stretch>
        </p:blipFill>
        <p:spPr bwMode="auto">
          <a:xfrm>
            <a:off x="3857620" y="1214422"/>
            <a:ext cx="2428892" cy="571504"/>
          </a:xfrm>
          <a:prstGeom prst="rect">
            <a:avLst/>
          </a:prstGeom>
          <a:noFill/>
        </p:spPr>
      </p:pic>
      <p:pic>
        <p:nvPicPr>
          <p:cNvPr id="32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grayscl/>
          </a:blip>
          <a:srcRect t="63806"/>
          <a:stretch>
            <a:fillRect/>
          </a:stretch>
        </p:blipFill>
        <p:spPr bwMode="auto">
          <a:xfrm>
            <a:off x="3857620" y="1785926"/>
            <a:ext cx="2428892" cy="85098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22E-16 C -2.5E-6 0.04398 0.0816 0.08009 0.18091 0.08009 C 0.29809 0.08009 0.34045 0.04005 0.35834 0.01597 L 0.37657 -0.01597 C 0.39479 -0.04005 0.43993 -0.08009 0.57222 -0.08009 C 0.65695 -0.08009 0.7533 -0.04398 0.7533 1.11022E-16 C 0.7533 0.04398 0.65695 0.08009 0.57222 0.08009 C 0.43993 0.08009 0.39479 0.04005 0.37657 0.01597 L 0.35834 -0.01597 C 0.34045 -0.04005 0.29809 -0.08009 0.18091 -0.08009 C 0.0816 -0.08009 -2.5E-6 -0.04398 -2.5E-6 1.11022E-16 Z " pathEditMode="relative" rAng="0" ptsTypes="ffFffffFfff">
                                      <p:cBhvr>
                                        <p:cTn id="6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3.33333E-6 C 0.00365 -0.00394 0.01563 -0.04537 0.04619 -0.0426 C 0.09271 -0.03866 0.11094 -0.00926 0.15365 -0.03866 C 0.18073 -0.05602 0.21233 -0.1 0.2356 -0.09861 C 0.2882 -0.09723 0.29896 -0.05209 0.29896 -0.01065 C 0.30035 0.04791 0.23195 0.09722 0.14879 0.10277 C 0.06459 0.10671 -0.00503 0.04398 0.00105 3.33333E-6 Z " pathEditMode="relative" rAng="0" ptsTypes="fffffff">
                                      <p:cBhvr>
                                        <p:cTn id="8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  0.017 -0.08667  0.017 -0.08667  C 0.034 -0.15733  0.061 -0.18533  0.1 -0.18533  C 0.12 -0.18533  0.138 -0.17467  0.152 -0.15733  C 0.162 -0.14533  0.174 -0.13867  0.187 -0.13867  C 0.212 -0.13867  0.233 -0.16267  0.241 -0.19733  C 0.241 -0.19733  0.25 -0.23867  0.25 -0.23867  C 0.25 -0.23867  0.232 -0.15067  0.232 -0.15067  C 0.215 -0.08133  0.188 -0.05333  0.15 -0.05333  C 0.13 -0.05333  0.111 -0.064  0.096 -0.08267  C 0.087 -0.09333  0.075 -0.1  0.063 -0.1  C 0.038 -0.1  0.017 -0.076  0.009 -0.04133  C 0.009 -0.04133  0 0  0 0  Z" pathEditMode="relative" ptsTypes="">
                                      <p:cBhvr>
                                        <p:cTn id="10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C 0.03524 -3.33333E-6 0.06423 -0.06805 0.06423 -0.15092 C 0.06423 -0.24861 0.03212 -0.28379 0.01285 -0.29861 L -0.01285 -0.31389 C -0.03212 -0.32916 -0.06406 -0.36666 -0.06406 -0.47685 C -0.06406 -0.54745 -0.03524 -0.62754 1.66667E-6 -0.62754 C 0.03524 -0.62754 0.06423 -0.54745 0.06423 -0.47685 C 0.06423 -0.36666 0.03212 -0.32916 0.01285 -0.31389 L -0.01285 -0.29861 C -0.03212 -0.28379 -0.06406 -0.24861 -0.06406 -0.15092 C -0.06406 -0.06805 -0.03524 -3.33333E-6 1.66667E-6 -3.33333E-6 Z " pathEditMode="relative" rAng="0" ptsTypes="ffFffffFfff">
                                      <p:cBhvr>
                                        <p:cTn id="12" dur="1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71802" y="4857760"/>
            <a:ext cx="1285884" cy="128588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7224" y="3714752"/>
            <a:ext cx="1500198" cy="142876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14942" y="3500438"/>
            <a:ext cx="1285884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786578" y="4786322"/>
            <a:ext cx="1428760" cy="135732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1285860"/>
            <a:ext cx="1071570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КОВЬ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Эксперт\логопедия\картинки\растения\овощи\морковь\105.png"/>
          <p:cNvPicPr>
            <a:picLocks noChangeAspect="1" noChangeArrowheads="1"/>
          </p:cNvPicPr>
          <p:nvPr/>
        </p:nvPicPr>
        <p:blipFill>
          <a:blip r:embed="rId4" cstate="print"/>
          <a:srcRect l="14649" r="20898"/>
          <a:stretch>
            <a:fillRect/>
          </a:stretch>
        </p:blipFill>
        <p:spPr bwMode="auto">
          <a:xfrm>
            <a:off x="3786182" y="0"/>
            <a:ext cx="2643206" cy="3075709"/>
          </a:xfrm>
          <a:prstGeom prst="rect">
            <a:avLst/>
          </a:prstGeom>
          <a:noFill/>
        </p:spPr>
      </p:pic>
      <p:pic>
        <p:nvPicPr>
          <p:cNvPr id="15" name="Picture 2" descr="C:\Users\Эксперт\логопедия\картинки\растения\овощи\морковь\105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14649" r="20898" b="37289"/>
          <a:stretch>
            <a:fillRect/>
          </a:stretch>
        </p:blipFill>
        <p:spPr bwMode="auto">
          <a:xfrm>
            <a:off x="3786182" y="0"/>
            <a:ext cx="2643206" cy="1928802"/>
          </a:xfrm>
          <a:prstGeom prst="rect">
            <a:avLst/>
          </a:prstGeom>
          <a:noFill/>
        </p:spPr>
      </p:pic>
      <p:pic>
        <p:nvPicPr>
          <p:cNvPr id="20" name="Picture 2" descr="C:\Users\Эксперт\логопедия\картинки\растения\овощи\морковь\105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14649" t="62711" r="20898"/>
          <a:stretch>
            <a:fillRect/>
          </a:stretch>
        </p:blipFill>
        <p:spPr bwMode="auto">
          <a:xfrm>
            <a:off x="3786182" y="1928802"/>
            <a:ext cx="2643206" cy="114690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22E-16 C -2.5E-6 0.04398 0.0816 0.08009 0.18091 0.08009 C 0.29809 0.08009 0.34045 0.04005 0.35834 0.01597 L 0.37657 -0.01597 C 0.39479 -0.04005 0.43993 -0.08009 0.57222 -0.08009 C 0.65695 -0.08009 0.7533 -0.04398 0.7533 1.11022E-16 C 0.7533 0.04398 0.65695 0.08009 0.57222 0.08009 C 0.43993 0.08009 0.39479 0.04005 0.37657 0.01597 L 0.35834 -0.01597 C 0.34045 -0.04005 0.29809 -0.08009 0.18091 -0.08009 C 0.0816 -0.08009 -2.5E-6 -0.04398 -2.5E-6 1.11022E-16 Z " pathEditMode="relative" rAng="0" ptsTypes="ffFffffFfff">
                                      <p:cBhvr>
                                        <p:cTn id="6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3.33333E-6 C 0.00365 -0.00394 0.01563 -0.04537 0.04619 -0.0426 C 0.09271 -0.03866 0.11094 -0.00926 0.15365 -0.03866 C 0.18073 -0.05602 0.21233 -0.1 0.2356 -0.09861 C 0.2882 -0.09723 0.29896 -0.05209 0.29896 -0.01065 C 0.30035 0.04791 0.23195 0.09722 0.14879 0.10277 C 0.06459 0.10671 -0.00503 0.04398 0.00105 3.33333E-6 Z " pathEditMode="relative" rAng="0" ptsTypes="fffffff">
                                      <p:cBhvr>
                                        <p:cTn id="8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  0.017 -0.08667  0.017 -0.08667  C 0.034 -0.15733  0.061 -0.18533  0.1 -0.18533  C 0.12 -0.18533  0.138 -0.17467  0.152 -0.15733  C 0.162 -0.14533  0.174 -0.13867  0.187 -0.13867  C 0.212 -0.13867  0.233 -0.16267  0.241 -0.19733  C 0.241 -0.19733  0.25 -0.23867  0.25 -0.23867  C 0.25 -0.23867  0.232 -0.15067  0.232 -0.15067  C 0.215 -0.08133  0.188 -0.05333  0.15 -0.05333  C 0.13 -0.05333  0.111 -0.064  0.096 -0.08267  C 0.087 -0.09333  0.075 -0.1  0.063 -0.1  C 0.038 -0.1  0.017 -0.076  0.009 -0.04133  C 0.009 -0.04133  0 0  0 0  Z" pathEditMode="relative" ptsTypes="">
                                      <p:cBhvr>
                                        <p:cTn id="10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C 0.03524 -3.33333E-6 0.06423 -0.06805 0.06423 -0.15092 C 0.06423 -0.24861 0.03212 -0.28379 0.01285 -0.29861 L -0.01285 -0.31389 C -0.03212 -0.32916 -0.06406 -0.36666 -0.06406 -0.47685 C -0.06406 -0.54745 -0.03524 -0.62754 1.66667E-6 -0.62754 C 0.03524 -0.62754 0.06423 -0.54745 0.06423 -0.47685 C 0.06423 -0.36666 0.03212 -0.32916 0.01285 -0.31389 L -0.01285 -0.29861 C -0.03212 -0.28379 -0.06406 -0.24861 -0.06406 -0.15092 C -0.06406 -0.06805 -0.03524 -3.33333E-6 1.66667E-6 -3.33333E-6 Z " pathEditMode="relative" rAng="0" ptsTypes="ffFffffFfff">
                                      <p:cBhvr>
                                        <p:cTn id="12" dur="1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71802" y="4857760"/>
            <a:ext cx="1285884" cy="128588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7224" y="3857628"/>
            <a:ext cx="1285884" cy="12858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14942" y="3500438"/>
            <a:ext cx="1285884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929454" y="4857760"/>
            <a:ext cx="1285884" cy="128588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1214422"/>
            <a:ext cx="1000132" cy="5715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14414" y="1214422"/>
            <a:ext cx="1071570" cy="5715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1214422"/>
            <a:ext cx="1000132" cy="5715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РЕЦ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Эксперт\логопедия\картинки\растения\овощи\огурец\087.png"/>
          <p:cNvPicPr>
            <a:picLocks noChangeAspect="1" noChangeArrowheads="1"/>
          </p:cNvPicPr>
          <p:nvPr/>
        </p:nvPicPr>
        <p:blipFill>
          <a:blip r:embed="rId4" cstate="print"/>
          <a:srcRect l="14649" t="31250" r="15038" b="21875"/>
          <a:stretch>
            <a:fillRect/>
          </a:stretch>
        </p:blipFill>
        <p:spPr bwMode="auto">
          <a:xfrm>
            <a:off x="3500430" y="642917"/>
            <a:ext cx="3500462" cy="1750231"/>
          </a:xfrm>
          <a:prstGeom prst="rect">
            <a:avLst/>
          </a:prstGeom>
          <a:noFill/>
        </p:spPr>
      </p:pic>
      <p:pic>
        <p:nvPicPr>
          <p:cNvPr id="21" name="Picture 2" descr="C:\Users\Эксперт\логопедия\картинки\растения\овощи\огурец\087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41913" t="31250" r="36562" b="21875"/>
          <a:stretch>
            <a:fillRect/>
          </a:stretch>
        </p:blipFill>
        <p:spPr bwMode="auto">
          <a:xfrm>
            <a:off x="4857752" y="642918"/>
            <a:ext cx="1071570" cy="1750231"/>
          </a:xfrm>
          <a:prstGeom prst="rect">
            <a:avLst/>
          </a:prstGeom>
          <a:noFill/>
        </p:spPr>
      </p:pic>
      <p:pic>
        <p:nvPicPr>
          <p:cNvPr id="22" name="Picture 2" descr="C:\Users\Эксперт\логопедия\картинки\растения\овощи\огурец\087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63438" t="31250" r="15038" b="21875"/>
          <a:stretch>
            <a:fillRect/>
          </a:stretch>
        </p:blipFill>
        <p:spPr bwMode="auto">
          <a:xfrm>
            <a:off x="5929322" y="642918"/>
            <a:ext cx="1071570" cy="1750231"/>
          </a:xfrm>
          <a:prstGeom prst="rect">
            <a:avLst/>
          </a:prstGeom>
          <a:noFill/>
        </p:spPr>
      </p:pic>
      <p:pic>
        <p:nvPicPr>
          <p:cNvPr id="23" name="Picture 2" descr="C:\Users\Эксперт\логопедия\картинки\растения\овощи\огурец\087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14649" t="31250" r="58087" b="21875"/>
          <a:stretch>
            <a:fillRect/>
          </a:stretch>
        </p:blipFill>
        <p:spPr bwMode="auto">
          <a:xfrm>
            <a:off x="3500430" y="642918"/>
            <a:ext cx="1357322" cy="175023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22E-16 C -2.5E-6 0.04398 0.0816 0.08009 0.18091 0.08009 C 0.29809 0.08009 0.34045 0.04005 0.35834 0.01597 L 0.37657 -0.01597 C 0.39479 -0.04005 0.43993 -0.08009 0.57222 -0.08009 C 0.65695 -0.08009 0.7533 -0.04398 0.7533 1.11022E-16 C 0.7533 0.04398 0.65695 0.08009 0.57222 0.08009 C 0.43993 0.08009 0.39479 0.04005 0.37657 0.01597 L 0.35834 -0.01597 C 0.34045 -0.04005 0.29809 -0.08009 0.18091 -0.08009 C 0.0816 -0.08009 -2.5E-6 -0.04398 -2.5E-6 1.11022E-16 Z " pathEditMode="relative" rAng="0" ptsTypes="ffFffffFfff">
                                      <p:cBhvr>
                                        <p:cTn id="6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3.33333E-6 C 0.00365 -0.00394 0.01563 -0.04537 0.04619 -0.0426 C 0.09271 -0.03866 0.11094 -0.00926 0.15365 -0.03866 C 0.18073 -0.05602 0.21233 -0.1 0.2356 -0.09861 C 0.2882 -0.09723 0.29896 -0.05209 0.29896 -0.01065 C 0.30035 0.04791 0.23195 0.09722 0.14879 0.10277 C 0.06459 0.10671 -0.00503 0.04398 0.00105 3.33333E-6 Z " pathEditMode="relative" rAng="0" ptsTypes="fffffff">
                                      <p:cBhvr>
                                        <p:cTn id="8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  0.017 -0.08667  0.017 -0.08667  C 0.034 -0.15733  0.061 -0.18533  0.1 -0.18533  C 0.12 -0.18533  0.138 -0.17467  0.152 -0.15733  C 0.162 -0.14533  0.174 -0.13867  0.187 -0.13867  C 0.212 -0.13867  0.233 -0.16267  0.241 -0.19733  C 0.241 -0.19733  0.25 -0.23867  0.25 -0.23867  C 0.25 -0.23867  0.232 -0.15067  0.232 -0.15067  C 0.215 -0.08133  0.188 -0.05333  0.15 -0.05333  C 0.13 -0.05333  0.111 -0.064  0.096 -0.08267  C 0.087 -0.09333  0.075 -0.1  0.063 -0.1  C 0.038 -0.1  0.017 -0.076  0.009 -0.04133  C 0.009 -0.04133  0 0  0 0  Z" pathEditMode="relative" ptsTypes="">
                                      <p:cBhvr>
                                        <p:cTn id="10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C 0.03524 -3.33333E-6 0.06423 -0.06805 0.06423 -0.15092 C 0.06423 -0.24861 0.03212 -0.28379 0.01285 -0.29861 L -0.01285 -0.31389 C -0.03212 -0.32916 -0.06406 -0.36666 -0.06406 -0.47685 C -0.06406 -0.54745 -0.03524 -0.62754 1.66667E-6 -0.62754 C 0.03524 -0.62754 0.06423 -0.54745 0.06423 -0.47685 C 0.06423 -0.36666 0.03212 -0.32916 0.01285 -0.31389 L -0.01285 -0.29861 C -0.03212 -0.28379 -0.06406 -0.24861 -0.06406 -0.15092 C -0.06406 -0.06805 -0.03524 -3.33333E-6 1.66667E-6 -3.33333E-6 Z " pathEditMode="relative" rAng="0" ptsTypes="ffFffffFfff">
                                      <p:cBhvr>
                                        <p:cTn id="12" dur="1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71802" y="4857760"/>
            <a:ext cx="1285884" cy="128588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7224" y="3857628"/>
            <a:ext cx="1285884" cy="12858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14942" y="3500438"/>
            <a:ext cx="1285884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929454" y="4857760"/>
            <a:ext cx="1285884" cy="128588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Эксперт\логопедия\картинки\растения\овощи\капуста\4256070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214290"/>
            <a:ext cx="3459163" cy="2843213"/>
          </a:xfrm>
          <a:prstGeom prst="rect">
            <a:avLst/>
          </a:prstGeom>
          <a:noFill/>
        </p:spPr>
      </p:pic>
      <p:pic>
        <p:nvPicPr>
          <p:cNvPr id="18" name="Picture 2" descr="C:\Users\Эксперт\логопедия\картинки\растения\овощи\капуста\42560708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28912" r="38045"/>
          <a:stretch>
            <a:fillRect/>
          </a:stretch>
        </p:blipFill>
        <p:spPr bwMode="auto">
          <a:xfrm>
            <a:off x="4572000" y="214290"/>
            <a:ext cx="1143008" cy="2843213"/>
          </a:xfrm>
          <a:prstGeom prst="rect">
            <a:avLst/>
          </a:prstGeom>
          <a:noFill/>
        </p:spPr>
      </p:pic>
      <p:pic>
        <p:nvPicPr>
          <p:cNvPr id="19" name="Picture 2" descr="C:\Users\Эксперт\логопедия\картинки\растения\овощи\капуста\42560708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r="71087"/>
          <a:stretch>
            <a:fillRect/>
          </a:stretch>
        </p:blipFill>
        <p:spPr bwMode="auto">
          <a:xfrm>
            <a:off x="3571868" y="214290"/>
            <a:ext cx="1000132" cy="2843213"/>
          </a:xfrm>
          <a:prstGeom prst="rect">
            <a:avLst/>
          </a:prstGeom>
          <a:noFill/>
        </p:spPr>
      </p:pic>
      <p:pic>
        <p:nvPicPr>
          <p:cNvPr id="20" name="Picture 2" descr="C:\Users\Эксперт\логопедия\картинки\растения\овощи\капуста\42560708.pn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61956"/>
          <a:stretch>
            <a:fillRect/>
          </a:stretch>
        </p:blipFill>
        <p:spPr bwMode="auto">
          <a:xfrm>
            <a:off x="5715008" y="214290"/>
            <a:ext cx="1316023" cy="284321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22E-16 C -2.5E-6 0.04398 0.0816 0.08009 0.18091 0.08009 C 0.29809 0.08009 0.34045 0.04005 0.35834 0.01597 L 0.37657 -0.01597 C 0.39479 -0.04005 0.43993 -0.08009 0.57222 -0.08009 C 0.65695 -0.08009 0.7533 -0.04398 0.7533 1.11022E-16 C 0.7533 0.04398 0.65695 0.08009 0.57222 0.08009 C 0.43993 0.08009 0.39479 0.04005 0.37657 0.01597 L 0.35834 -0.01597 C 0.34045 -0.04005 0.29809 -0.08009 0.18091 -0.08009 C 0.0816 -0.08009 -2.5E-6 -0.04398 -2.5E-6 1.11022E-16 Z " pathEditMode="relative" rAng="0" ptsTypes="ffFffffFfff">
                                      <p:cBhvr>
                                        <p:cTn id="6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3.33333E-6 C 0.00365 -0.00394 0.01563 -0.04537 0.04619 -0.0426 C 0.09271 -0.03866 0.11094 -0.00926 0.15365 -0.03866 C 0.18073 -0.05602 0.21233 -0.1 0.2356 -0.09861 C 0.2882 -0.09723 0.29896 -0.05209 0.29896 -0.01065 C 0.30035 0.04791 0.23195 0.09722 0.14879 0.10277 C 0.06459 0.10671 -0.00503 0.04398 0.00105 3.33333E-6 Z " pathEditMode="relative" rAng="0" ptsTypes="fffffff">
                                      <p:cBhvr>
                                        <p:cTn id="8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  0.017 -0.08667  0.017 -0.08667  C 0.034 -0.15733  0.061 -0.18533  0.1 -0.18533  C 0.12 -0.18533  0.138 -0.17467  0.152 -0.15733  C 0.162 -0.14533  0.174 -0.13867  0.187 -0.13867  C 0.212 -0.13867  0.233 -0.16267  0.241 -0.19733  C 0.241 -0.19733  0.25 -0.23867  0.25 -0.23867  C 0.25 -0.23867  0.232 -0.15067  0.232 -0.15067  C 0.215 -0.08133  0.188 -0.05333  0.15 -0.05333  C 0.13 -0.05333  0.111 -0.064  0.096 -0.08267  C 0.087 -0.09333  0.075 -0.1  0.063 -0.1  C 0.038 -0.1  0.017 -0.076  0.009 -0.04133  C 0.009 -0.04133  0 0  0 0  Z" pathEditMode="relative" ptsTypes="">
                                      <p:cBhvr>
                                        <p:cTn id="10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C 0.03524 -3.33333E-6 0.06423 -0.06805 0.06423 -0.15092 C 0.06423 -0.24861 0.03212 -0.28379 0.01285 -0.29861 L -0.01285 -0.31389 C -0.03212 -0.32916 -0.06406 -0.36666 -0.06406 -0.47685 C -0.06406 -0.54745 -0.03524 -0.62754 1.66667E-6 -0.62754 C 0.03524 -0.62754 0.06423 -0.54745 0.06423 -0.47685 C 0.06423 -0.36666 0.03212 -0.32916 0.01285 -0.31389 L -0.01285 -0.29861 C -0.03212 -0.28379 -0.06406 -0.24861 -0.06406 -0.15092 C -0.06406 -0.06805 -0.03524 -3.33333E-6 1.66667E-6 -3.33333E-6 Z " pathEditMode="relative" rAng="0" ptsTypes="ffFffffFfff">
                                      <p:cBhvr>
                                        <p:cTn id="12" dur="1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01090" y="6500810"/>
            <a:ext cx="642910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71802" y="4857760"/>
            <a:ext cx="1285884" cy="128588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7224" y="3857628"/>
            <a:ext cx="1285884" cy="12858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14942" y="3500438"/>
            <a:ext cx="1285884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929454" y="4857760"/>
            <a:ext cx="1285884" cy="128588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1285860"/>
            <a:ext cx="928694" cy="50006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214290"/>
            <a:ext cx="2786082" cy="2691100"/>
          </a:xfrm>
          <a:prstGeom prst="rect">
            <a:avLst/>
          </a:prstGeom>
          <a:noFill/>
        </p:spPr>
      </p:pic>
      <p:pic>
        <p:nvPicPr>
          <p:cNvPr id="15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6154"/>
          <a:stretch>
            <a:fillRect/>
          </a:stretch>
        </p:blipFill>
        <p:spPr bwMode="auto">
          <a:xfrm>
            <a:off x="4929190" y="214290"/>
            <a:ext cx="1500198" cy="2691100"/>
          </a:xfrm>
          <a:prstGeom prst="rect">
            <a:avLst/>
          </a:prstGeom>
          <a:noFill/>
        </p:spPr>
      </p:pic>
      <p:pic>
        <p:nvPicPr>
          <p:cNvPr id="20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r="53846"/>
          <a:stretch>
            <a:fillRect/>
          </a:stretch>
        </p:blipFill>
        <p:spPr bwMode="auto">
          <a:xfrm>
            <a:off x="3643306" y="214290"/>
            <a:ext cx="1285884" cy="26911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22E-16 C -2.5E-6 0.04398 0.0816 0.08009 0.18091 0.08009 C 0.29809 0.08009 0.34045 0.04005 0.35834 0.01597 L 0.37657 -0.01597 C 0.39479 -0.04005 0.43993 -0.08009 0.57222 -0.08009 C 0.65695 -0.08009 0.7533 -0.04398 0.7533 1.11022E-16 C 0.7533 0.04398 0.65695 0.08009 0.57222 0.08009 C 0.43993 0.08009 0.39479 0.04005 0.37657 0.01597 L 0.35834 -0.01597 C 0.34045 -0.04005 0.29809 -0.08009 0.18091 -0.08009 C 0.0816 -0.08009 -2.5E-6 -0.04398 -2.5E-6 1.11022E-16 Z " pathEditMode="relative" rAng="0" ptsTypes="ffFffffFfff">
                                      <p:cBhvr>
                                        <p:cTn id="6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3.33333E-6 C 0.00365 -0.00394 0.01563 -0.04537 0.04619 -0.0426 C 0.09271 -0.03866 0.11094 -0.00926 0.15365 -0.03866 C 0.18073 -0.05602 0.21233 -0.1 0.2356 -0.09861 C 0.2882 -0.09723 0.29896 -0.05209 0.29896 -0.01065 C 0.30035 0.04791 0.23195 0.09722 0.14879 0.10277 C 0.06459 0.10671 -0.00503 0.04398 0.00105 3.33333E-6 Z " pathEditMode="relative" rAng="0" ptsTypes="fffffff">
                                      <p:cBhvr>
                                        <p:cTn id="8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  0.017 -0.08667  0.017 -0.08667  C 0.034 -0.15733  0.061 -0.18533  0.1 -0.18533  C 0.12 -0.18533  0.138 -0.17467  0.152 -0.15733  C 0.162 -0.14533  0.174 -0.13867  0.187 -0.13867  C 0.212 -0.13867  0.233 -0.16267  0.241 -0.19733  C 0.241 -0.19733  0.25 -0.23867  0.25 -0.23867  C 0.25 -0.23867  0.232 -0.15067  0.232 -0.15067  C 0.215 -0.08133  0.188 -0.05333  0.15 -0.05333  C 0.13 -0.05333  0.111 -0.064  0.096 -0.08267  C 0.087 -0.09333  0.075 -0.1  0.063 -0.1  C 0.038 -0.1  0.017 -0.076  0.009 -0.04133  C 0.009 -0.04133  0 0  0 0  Z" pathEditMode="relative" ptsTypes="">
                                      <p:cBhvr>
                                        <p:cTn id="10" dur="1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C 0.03524 -3.33333E-6 0.06423 -0.06805 0.06423 -0.15092 C 0.06423 -0.24861 0.03212 -0.28379 0.01285 -0.29861 L -0.01285 -0.31389 C -0.03212 -0.32916 -0.06406 -0.36666 -0.06406 -0.47685 C -0.06406 -0.54745 -0.03524 -0.62754 1.66667E-6 -0.62754 C 0.03524 -0.62754 0.06423 -0.54745 0.06423 -0.47685 C 0.06423 -0.36666 0.03212 -0.32916 0.01285 -0.31389 L -0.01285 -0.29861 C -0.03212 -0.28379 -0.06406 -0.24861 -0.06406 -0.15092 C -0.06406 -0.06805 -0.03524 -3.33333E-6 1.66667E-6 -3.33333E-6 Z " pathEditMode="relative" rAng="0" ptsTypes="ffFffffFfff">
                                      <p:cBhvr>
                                        <p:cTn id="12" dur="1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88</Words>
  <Application>Microsoft Office PowerPoint</Application>
  <PresentationFormat>Экран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Эксперт</dc:creator>
  <cp:lastModifiedBy>Светлана</cp:lastModifiedBy>
  <cp:revision>174</cp:revision>
  <dcterms:modified xsi:type="dcterms:W3CDTF">2014-02-12T07:06:27Z</dcterms:modified>
</cp:coreProperties>
</file>