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  <p:sldId id="296" r:id="rId16"/>
    <p:sldId id="29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районное управление образования по месту жительства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районное управление образования по месту жительства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1412776"/>
            <a:ext cx="7920880" cy="5112568"/>
          </a:xfrm>
        </p:spPr>
        <p:txBody>
          <a:bodyPr>
            <a:noAutofit/>
          </a:bodyPr>
          <a:lstStyle/>
          <a:p>
            <a:pPr indent="628650" algn="just"/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о наличии свободных мест соответствующей возрастной категории.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дошкольных образовательных организациях и подать заявление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sz="20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899592" y="260648"/>
            <a:ext cx="774086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kern="10" spc="1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Перевод обучающегося из одной организации в другую  </a:t>
            </a:r>
            <a:r>
              <a:rPr lang="ru-RU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404664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755926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дошкольное отделение (на 01.05.202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33367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</a:p>
        </p:txBody>
      </p:sp>
    </p:spTree>
    <p:extLst>
      <p:ext uri="{BB962C8B-B14F-4D97-AF65-F5344CB8AC3E}">
        <p14:creationId xmlns:p14="http://schemas.microsoft.com/office/powerpoint/2010/main" val="1295486376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881885"/>
              </p:ext>
            </p:extLst>
          </p:nvPr>
        </p:nvGraphicFramePr>
        <p:xfrm>
          <a:off x="1524000" y="1518567"/>
          <a:ext cx="6432376" cy="3546280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468688" algn="l"/>
              </a:tabLst>
            </a:pPr>
            <a:r>
              <a:rPr lang="ru-RU" sz="12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	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39735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15.05.2020 №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 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  <a:t>Постановление Администрации города Екатеринбурга от 29.10.2021 № 2365 «Об утверждении Административного регламента предоставления муниципальной услуги «Прием заявлений, постановка на учет и зачисление детей в образовательные учреждения, реализующие основную образовательную программу дошкольного образования (детские сады)»;</a:t>
            </a:r>
            <a:endParaRPr lang="ru-RU" sz="5200" dirty="0">
              <a:latin typeface="Times New Roman" pitchFamily="18" charset="0"/>
              <a:cs typeface="Times New Roman" pitchFamily="18" charset="0"/>
            </a:endParaRP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 № 2121/46/36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Распоряжение Департамента образования от 26.12.2023 № 2721/46/36 «Об утверждении методических рекомендаций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и приема детей в муниципальные дошкольные образовательные учреждения.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(май-июль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ДОПОЛНИТЕЛЬНОГО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2051993"/>
            <a:ext cx="7992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 и детям ,пребывающих в добровольческих формированиях;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42706"/>
              </p:ext>
            </p:extLst>
          </p:nvPr>
        </p:nvGraphicFramePr>
        <p:xfrm>
          <a:off x="827584" y="4221088"/>
          <a:ext cx="7272808" cy="246865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 для детей, рожденных в период сентябрь-ноябрь.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02759"/>
              </p:ext>
            </p:extLst>
          </p:nvPr>
        </p:nvGraphicFramePr>
        <p:xfrm>
          <a:off x="827584" y="908720"/>
          <a:ext cx="7632847" cy="577544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 (с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управлении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дошкольного учреждения (формы информирования 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1823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категории. 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Александра Алексеевна</cp:lastModifiedBy>
  <cp:revision>55</cp:revision>
  <dcterms:created xsi:type="dcterms:W3CDTF">2016-04-04T07:48:39Z</dcterms:created>
  <dcterms:modified xsi:type="dcterms:W3CDTF">2024-03-19T10:49:18Z</dcterms:modified>
</cp:coreProperties>
</file>