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5" d="100"/>
          <a:sy n="75" d="100"/>
        </p:scale>
        <p:origin x="3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Предметные картинки «Насекомые»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Бабшанова М.А.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5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секомые картинк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2600"/>
            <a:ext cx="8471106" cy="588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асекомые картинк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4" y="477837"/>
            <a:ext cx="8672885" cy="58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Насекомые картинк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477836"/>
            <a:ext cx="8849416" cy="5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Насекомые картинк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4" y="487362"/>
            <a:ext cx="8947213" cy="587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4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секомые картинк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82600"/>
            <a:ext cx="8820150" cy="58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7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Насекомые картинк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4" y="481012"/>
            <a:ext cx="8378825" cy="587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8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Насекомые картинк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4" y="503279"/>
            <a:ext cx="8505826" cy="585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Насекомые картинк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4" y="525462"/>
            <a:ext cx="7769225" cy="585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8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Предметные картинки «Насекомые»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Предметные картинки «Насекомые»</dc:title>
  <dc:creator>asus</dc:creator>
  <cp:lastModifiedBy>asus</cp:lastModifiedBy>
  <cp:revision>2</cp:revision>
  <dcterms:created xsi:type="dcterms:W3CDTF">2020-04-12T18:06:30Z</dcterms:created>
  <dcterms:modified xsi:type="dcterms:W3CDTF">2020-04-12T18:25:08Z</dcterms:modified>
</cp:coreProperties>
</file>