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гриб.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гриб.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гриб ласково.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71A53-BF2A-44BF-BC04-5657D5662E58}" type="presOf" srcId="{D4F971B2-0820-484F-B897-EB9EFD71B8BC}" destId="{9A5850DB-BA10-4FB1-8307-977A501E6E13}" srcOrd="0" destOrd="0" presId="urn:microsoft.com/office/officeart/2005/8/layout/chevron2"/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1EFEDB10-B071-4A33-ABB3-675E3E45793A}" type="presOf" srcId="{F2E15A77-77AA-474B-81FD-A67809F00698}" destId="{E361874E-0C4A-484C-97A8-C7B64A0911E6}" srcOrd="0" destOrd="0" presId="urn:microsoft.com/office/officeart/2005/8/layout/chevron2"/>
    <dgm:cxn modelId="{EC61A727-0915-4940-A278-F503965FE0DC}" type="presOf" srcId="{B94CD479-C228-48F2-A1DC-A46EFE3E901C}" destId="{17AA9658-15AE-4B02-ADDE-9EF7D6BE8820}" srcOrd="0" destOrd="0" presId="urn:microsoft.com/office/officeart/2005/8/layout/chevron2"/>
    <dgm:cxn modelId="{05F26640-518D-435F-8264-C1CF97680548}" type="presOf" srcId="{5E6BA470-16E9-41A8-AD86-0F7EBE484CF0}" destId="{641E42F1-DDD5-41B9-AA7F-961F56E471AB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8BE67642-F5A3-41DD-A7B4-5470C3666062}" type="presOf" srcId="{470DD6C7-A93C-49BB-85F2-7D6D91DB8A75}" destId="{6C983CDD-F91D-4F7D-BFE5-15ECDE777FF9}" srcOrd="0" destOrd="0" presId="urn:microsoft.com/office/officeart/2005/8/layout/chevron2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171D8CD5-769A-4D81-8841-F9876C49082C}" type="presOf" srcId="{840CE18D-5574-44FD-A3CE-C64B32B966E2}" destId="{44A3A722-DD60-4143-B67F-33A44A516F29}" srcOrd="0" destOrd="0" presId="urn:microsoft.com/office/officeart/2005/8/layout/chevron2"/>
    <dgm:cxn modelId="{BD590179-3DBB-4125-AF7D-41D18E49560B}" type="presOf" srcId="{B8EFCF8D-C8B1-4358-A239-52C539913C2F}" destId="{81F60686-5CD8-4A9F-AA7F-762B86DFB9B8}" srcOrd="0" destOrd="0" presId="urn:microsoft.com/office/officeart/2005/8/layout/chevron2"/>
    <dgm:cxn modelId="{8C01C9B7-A8E1-4F56-8B4E-BD5727AABA86}" type="presOf" srcId="{41A20839-E33B-48A2-9014-49F2CA2A2451}" destId="{9D02A515-7824-4D02-A5ED-74C96D0DE60F}" srcOrd="0" destOrd="0" presId="urn:microsoft.com/office/officeart/2005/8/layout/chevron2"/>
    <dgm:cxn modelId="{938AC0E8-D15B-44CA-A8B3-5CF6AD03508A}" type="presOf" srcId="{42639809-6C73-4031-91DE-CF0AF3B901C2}" destId="{F3170B22-D32F-41DD-9ED4-1DE74CF0471A}" srcOrd="0" destOrd="0" presId="urn:microsoft.com/office/officeart/2005/8/layout/chevron2"/>
    <dgm:cxn modelId="{92AB1988-D7B5-41C2-84BA-E985EAFFEACA}" type="presParOf" srcId="{9D02A515-7824-4D02-A5ED-74C96D0DE60F}" destId="{FC7DCFE2-3106-48E0-8F8A-00826EE3EB0F}" srcOrd="0" destOrd="0" presId="urn:microsoft.com/office/officeart/2005/8/layout/chevron2"/>
    <dgm:cxn modelId="{EE5350CB-84DF-4A8A-A4DD-E20D162CBE29}" type="presParOf" srcId="{FC7DCFE2-3106-48E0-8F8A-00826EE3EB0F}" destId="{44A3A722-DD60-4143-B67F-33A44A516F29}" srcOrd="0" destOrd="0" presId="urn:microsoft.com/office/officeart/2005/8/layout/chevron2"/>
    <dgm:cxn modelId="{DEDB9AB2-B9BA-4A22-A910-A000244E5793}" type="presParOf" srcId="{FC7DCFE2-3106-48E0-8F8A-00826EE3EB0F}" destId="{641E42F1-DDD5-41B9-AA7F-961F56E471AB}" srcOrd="1" destOrd="0" presId="urn:microsoft.com/office/officeart/2005/8/layout/chevron2"/>
    <dgm:cxn modelId="{47B0CA47-D501-43C3-9BC1-7FA2AD14D273}" type="presParOf" srcId="{9D02A515-7824-4D02-A5ED-74C96D0DE60F}" destId="{243DD4D8-A96A-4F57-8422-5554B07A1060}" srcOrd="1" destOrd="0" presId="urn:microsoft.com/office/officeart/2005/8/layout/chevron2"/>
    <dgm:cxn modelId="{FEDB56A0-260F-4033-9BBC-184232FCF9B2}" type="presParOf" srcId="{9D02A515-7824-4D02-A5ED-74C96D0DE60F}" destId="{F8646C3B-1B93-479F-9C96-39B200A82009}" srcOrd="2" destOrd="0" presId="urn:microsoft.com/office/officeart/2005/8/layout/chevron2"/>
    <dgm:cxn modelId="{086F6365-0D7F-4833-AED3-716CA36045AD}" type="presParOf" srcId="{F8646C3B-1B93-479F-9C96-39B200A82009}" destId="{81F60686-5CD8-4A9F-AA7F-762B86DFB9B8}" srcOrd="0" destOrd="0" presId="urn:microsoft.com/office/officeart/2005/8/layout/chevron2"/>
    <dgm:cxn modelId="{6E8E85B8-CBB4-4D19-A91A-1EFBC3B748E0}" type="presParOf" srcId="{F8646C3B-1B93-479F-9C96-39B200A82009}" destId="{6C983CDD-F91D-4F7D-BFE5-15ECDE777FF9}" srcOrd="1" destOrd="0" presId="urn:microsoft.com/office/officeart/2005/8/layout/chevron2"/>
    <dgm:cxn modelId="{7AF30112-9650-4B5A-9C18-F8B939D2ACD2}" type="presParOf" srcId="{9D02A515-7824-4D02-A5ED-74C96D0DE60F}" destId="{751E6D76-A387-4902-993F-4223AA19A3F6}" srcOrd="3" destOrd="0" presId="urn:microsoft.com/office/officeart/2005/8/layout/chevron2"/>
    <dgm:cxn modelId="{F9FE764B-3B23-47FC-8E60-E471C1CF4144}" type="presParOf" srcId="{9D02A515-7824-4D02-A5ED-74C96D0DE60F}" destId="{EF4B747B-A6EF-4457-B11B-534383FAF74B}" srcOrd="4" destOrd="0" presId="urn:microsoft.com/office/officeart/2005/8/layout/chevron2"/>
    <dgm:cxn modelId="{E2FAD22F-F2A3-4156-8B82-BC9FF1DB09B6}" type="presParOf" srcId="{EF4B747B-A6EF-4457-B11B-534383FAF74B}" destId="{E361874E-0C4A-484C-97A8-C7B64A0911E6}" srcOrd="0" destOrd="0" presId="urn:microsoft.com/office/officeart/2005/8/layout/chevron2"/>
    <dgm:cxn modelId="{47BC19AD-D6E2-4436-AF35-3AD3A11C40C4}" type="presParOf" srcId="{EF4B747B-A6EF-4457-B11B-534383FAF74B}" destId="{F3170B22-D32F-41DD-9ED4-1DE74CF0471A}" srcOrd="1" destOrd="0" presId="urn:microsoft.com/office/officeart/2005/8/layout/chevron2"/>
    <dgm:cxn modelId="{2BE10D17-2F5F-4190-B93E-C6B1910B1F5D}" type="presParOf" srcId="{9D02A515-7824-4D02-A5ED-74C96D0DE60F}" destId="{C3899AD3-646F-4B8A-9AB4-C7472ECE6F2D}" srcOrd="5" destOrd="0" presId="urn:microsoft.com/office/officeart/2005/8/layout/chevron2"/>
    <dgm:cxn modelId="{C42FDB08-FA19-42EA-AE32-4AEACA8F912E}" type="presParOf" srcId="{9D02A515-7824-4D02-A5ED-74C96D0DE60F}" destId="{FF7C4FF4-F816-429E-89F7-FD323DACA4CB}" srcOrd="6" destOrd="0" presId="urn:microsoft.com/office/officeart/2005/8/layout/chevron2"/>
    <dgm:cxn modelId="{1736BFF5-25EC-4F8D-B042-F7A2898433B7}" type="presParOf" srcId="{FF7C4FF4-F816-429E-89F7-FD323DACA4CB}" destId="{17AA9658-15AE-4B02-ADDE-9EF7D6BE8820}" srcOrd="0" destOrd="0" presId="urn:microsoft.com/office/officeart/2005/8/layout/chevron2"/>
    <dgm:cxn modelId="{B7DCABD0-41DA-44DF-B08A-6CE7212A7A96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гриб.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Нажми на гриб.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Назови гриб ласково.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ласково</a:t>
            </a:r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071546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571868" y="5657872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1685161"/>
            <a:ext cx="2904476" cy="3648137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86513" y="2750772"/>
            <a:ext cx="1180790" cy="14831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035" y="620294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рыжик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1214422"/>
            <a:ext cx="3290096" cy="4404628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43636" y="2071678"/>
            <a:ext cx="1317297" cy="26422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06" y="627437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поганка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t="14659"/>
          <a:stretch>
            <a:fillRect/>
          </a:stretch>
        </p:blipFill>
        <p:spPr bwMode="auto">
          <a:xfrm>
            <a:off x="214282" y="1000108"/>
            <a:ext cx="4429951" cy="4944630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 bwMode="auto">
          <a:xfrm>
            <a:off x="5929322" y="2071678"/>
            <a:ext cx="2000264" cy="22145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294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боровик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l="24914" r="26864" b="37875"/>
          <a:stretch>
            <a:fillRect/>
          </a:stretch>
        </p:blipFill>
        <p:spPr bwMode="auto">
          <a:xfrm>
            <a:off x="714348" y="214290"/>
            <a:ext cx="3571900" cy="6143668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rcRect b="38710"/>
          <a:stretch>
            <a:fillRect/>
          </a:stretch>
        </p:blipFill>
        <p:spPr bwMode="auto">
          <a:xfrm>
            <a:off x="5715008" y="2071678"/>
            <a:ext cx="2543897" cy="20815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294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подосиновик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l="20000" r="16000" b="16154"/>
          <a:stretch>
            <a:fillRect/>
          </a:stretch>
        </p:blipFill>
        <p:spPr bwMode="auto">
          <a:xfrm>
            <a:off x="1142976" y="642918"/>
            <a:ext cx="2928958" cy="4988382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rcRect b="14203"/>
          <a:stretch>
            <a:fillRect/>
          </a:stretch>
        </p:blipFill>
        <p:spPr bwMode="auto">
          <a:xfrm>
            <a:off x="5994196" y="2071678"/>
            <a:ext cx="1793373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1508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подберёзовик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571480"/>
            <a:ext cx="4929222" cy="5197800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00760" y="2428868"/>
            <a:ext cx="2032401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294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мухомор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928670"/>
            <a:ext cx="2646894" cy="4697734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35501" y="2428868"/>
            <a:ext cx="1362918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345" y="620294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маслёнок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5" y="571480"/>
            <a:ext cx="4799517" cy="5346297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 bwMode="auto">
          <a:xfrm>
            <a:off x="5929322" y="2688200"/>
            <a:ext cx="2000264" cy="17802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7437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сыроежка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5" y="1132841"/>
            <a:ext cx="4799517" cy="4223575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29322" y="2698201"/>
            <a:ext cx="2000264" cy="1760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513" y="620294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лисичка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1214414" y="1132841"/>
            <a:ext cx="2904476" cy="4752778"/>
          </a:xfrm>
          <a:prstGeom prst="rect">
            <a:avLst/>
          </a:prstGeom>
          <a:noFill/>
        </p:spPr>
      </p:pic>
      <p:pic>
        <p:nvPicPr>
          <p:cNvPr id="16" name="Picture 2" descr="D:\рисунки\картинки\растения\фрукты\ананас\033-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 bwMode="auto">
          <a:xfrm>
            <a:off x="6286513" y="2526231"/>
            <a:ext cx="1180790" cy="1932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06" y="620294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опёнок</a:t>
            </a:r>
            <a:endParaRPr lang="ru-RU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200</cp:revision>
  <dcterms:modified xsi:type="dcterms:W3CDTF">2014-02-12T06:46:52Z</dcterms:modified>
</cp:coreProperties>
</file>