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20839-E33B-48A2-9014-49F2CA2A2451}" type="doc">
      <dgm:prSet loTypeId="urn:microsoft.com/office/officeart/2005/8/layout/chevron2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840CE18D-5574-44FD-A3CE-C64B32B966E2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3D9555-7255-476E-B4C5-403D8E1A1D9B}" type="parTrans" cxnId="{53F7CE67-6A29-4C5F-971D-498F3630CB31}">
      <dgm:prSet/>
      <dgm:spPr/>
      <dgm:t>
        <a:bodyPr/>
        <a:lstStyle/>
        <a:p>
          <a:endParaRPr lang="ru-RU"/>
        </a:p>
      </dgm:t>
    </dgm:pt>
    <dgm:pt modelId="{CE291088-5D91-429D-8111-4702BF442F99}" type="sibTrans" cxnId="{53F7CE67-6A29-4C5F-971D-498F3630CB31}">
      <dgm:prSet/>
      <dgm:spPr/>
      <dgm:t>
        <a:bodyPr/>
        <a:lstStyle/>
        <a:p>
          <a:endParaRPr lang="ru-RU"/>
        </a:p>
      </dgm:t>
    </dgm:pt>
    <dgm:pt modelId="{5E6BA470-16E9-41A8-AD86-0F7EBE484CF0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Рассмотри картинку.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C505A0-1D0E-4E42-A8C1-CE7C12DAE72C}" type="parTrans" cxnId="{6F673918-EBC4-4BCD-AAA5-7C2F9DA3D399}">
      <dgm:prSet/>
      <dgm:spPr/>
      <dgm:t>
        <a:bodyPr/>
        <a:lstStyle/>
        <a:p>
          <a:endParaRPr lang="ru-RU"/>
        </a:p>
      </dgm:t>
    </dgm:pt>
    <dgm:pt modelId="{C279CE90-1EB7-446D-A0A5-9B237028DAC6}" type="sibTrans" cxnId="{6F673918-EBC4-4BCD-AAA5-7C2F9DA3D399}">
      <dgm:prSet/>
      <dgm:spPr/>
      <dgm:t>
        <a:bodyPr/>
        <a:lstStyle/>
        <a:p>
          <a:endParaRPr lang="ru-RU"/>
        </a:p>
      </dgm:t>
    </dgm:pt>
    <dgm:pt modelId="{B8EFCF8D-C8B1-4358-A239-52C539913C2F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82F9A0-E53E-4CBC-900F-FE48E0819EFD}" type="parTrans" cxnId="{E32E240D-B447-476A-97A9-2007429C34E5}">
      <dgm:prSet/>
      <dgm:spPr/>
      <dgm:t>
        <a:bodyPr/>
        <a:lstStyle/>
        <a:p>
          <a:endParaRPr lang="ru-RU"/>
        </a:p>
      </dgm:t>
    </dgm:pt>
    <dgm:pt modelId="{385E8FA4-7724-44D7-B394-1B964D6FECCA}" type="sibTrans" cxnId="{E32E240D-B447-476A-97A9-2007429C34E5}">
      <dgm:prSet/>
      <dgm:spPr/>
      <dgm:t>
        <a:bodyPr/>
        <a:lstStyle/>
        <a:p>
          <a:endParaRPr lang="ru-RU"/>
        </a:p>
      </dgm:t>
    </dgm:pt>
    <dgm:pt modelId="{470DD6C7-A93C-49BB-85F2-7D6D91DB8A75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Найди овощ, тень которого ты видишь.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63549F-04DD-4F33-980F-F937B2686845}" type="parTrans" cxnId="{0992A757-E543-43AE-91C3-03287DD60486}">
      <dgm:prSet/>
      <dgm:spPr/>
      <dgm:t>
        <a:bodyPr/>
        <a:lstStyle/>
        <a:p>
          <a:endParaRPr lang="ru-RU"/>
        </a:p>
      </dgm:t>
    </dgm:pt>
    <dgm:pt modelId="{0F32CC03-FFC3-412D-9048-454F3CCA46A1}" type="sibTrans" cxnId="{0992A757-E543-43AE-91C3-03287DD60486}">
      <dgm:prSet/>
      <dgm:spPr/>
      <dgm:t>
        <a:bodyPr/>
        <a:lstStyle/>
        <a:p>
          <a:endParaRPr lang="ru-RU"/>
        </a:p>
      </dgm:t>
    </dgm:pt>
    <dgm:pt modelId="{F2E15A77-77AA-474B-81FD-A67809F00698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1D689B-2EA6-4930-A63D-C937FCD24D22}" type="parTrans" cxnId="{299EC3BE-4151-4833-A3E8-8A1B74B83997}">
      <dgm:prSet/>
      <dgm:spPr/>
      <dgm:t>
        <a:bodyPr/>
        <a:lstStyle/>
        <a:p>
          <a:endParaRPr lang="ru-RU"/>
        </a:p>
      </dgm:t>
    </dgm:pt>
    <dgm:pt modelId="{BD88F759-AA45-4D46-85EE-144E47A7EEF9}" type="sibTrans" cxnId="{299EC3BE-4151-4833-A3E8-8A1B74B83997}">
      <dgm:prSet/>
      <dgm:spPr/>
      <dgm:t>
        <a:bodyPr/>
        <a:lstStyle/>
        <a:p>
          <a:endParaRPr lang="ru-RU"/>
        </a:p>
      </dgm:t>
    </dgm:pt>
    <dgm:pt modelId="{42639809-6C73-4031-91DE-CF0AF3B901C2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Проверь себя: нажми на овощ.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4EEB21-9188-4603-8406-5DD5C72810AB}" type="parTrans" cxnId="{FF6D67E0-7545-4DFD-80EB-82FDFF37C8D0}">
      <dgm:prSet/>
      <dgm:spPr/>
      <dgm:t>
        <a:bodyPr/>
        <a:lstStyle/>
        <a:p>
          <a:endParaRPr lang="ru-RU"/>
        </a:p>
      </dgm:t>
    </dgm:pt>
    <dgm:pt modelId="{7E00B990-6ED8-4238-9A11-DAF14785EA1E}" type="sibTrans" cxnId="{FF6D67E0-7545-4DFD-80EB-82FDFF37C8D0}">
      <dgm:prSet/>
      <dgm:spPr/>
      <dgm:t>
        <a:bodyPr/>
        <a:lstStyle/>
        <a:p>
          <a:endParaRPr lang="ru-RU"/>
        </a:p>
      </dgm:t>
    </dgm:pt>
    <dgm:pt modelId="{B94CD479-C228-48F2-A1DC-A46EFE3E901C}">
      <dgm:prSet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169E31-4C1F-4C97-9B18-21573CC265DC}" type="parTrans" cxnId="{50186F92-8056-47E4-B6BA-E019818E58AE}">
      <dgm:prSet/>
      <dgm:spPr/>
      <dgm:t>
        <a:bodyPr/>
        <a:lstStyle/>
        <a:p>
          <a:endParaRPr lang="ru-RU"/>
        </a:p>
      </dgm:t>
    </dgm:pt>
    <dgm:pt modelId="{CB3C347B-6931-4349-8CBC-A0F1ED0EBD50}" type="sibTrans" cxnId="{50186F92-8056-47E4-B6BA-E019818E58AE}">
      <dgm:prSet/>
      <dgm:spPr/>
      <dgm:t>
        <a:bodyPr/>
        <a:lstStyle/>
        <a:p>
          <a:endParaRPr lang="ru-RU"/>
        </a:p>
      </dgm:t>
    </dgm:pt>
    <dgm:pt modelId="{D4F971B2-0820-484F-B897-EB9EFD71B8BC}">
      <dgm:prSet custT="1"/>
      <dgm:spPr/>
      <dgm:t>
        <a:bodyPr/>
        <a:lstStyle/>
        <a:p>
          <a:r>
            <a:rPr lang="ru-RU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Перейди </a:t>
          </a:r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ссылке к следующему заданию.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1BAC9D-66F9-4DF7-96EC-F28E977E44F8}" type="parTrans" cxnId="{08CF80FC-3D96-4D58-9AFB-3E39330E3288}">
      <dgm:prSet/>
      <dgm:spPr/>
      <dgm:t>
        <a:bodyPr/>
        <a:lstStyle/>
        <a:p>
          <a:endParaRPr lang="ru-RU"/>
        </a:p>
      </dgm:t>
    </dgm:pt>
    <dgm:pt modelId="{C56722CF-9F76-4FEA-999D-855F33B60AC2}" type="sibTrans" cxnId="{08CF80FC-3D96-4D58-9AFB-3E39330E3288}">
      <dgm:prSet/>
      <dgm:spPr/>
      <dgm:t>
        <a:bodyPr/>
        <a:lstStyle/>
        <a:p>
          <a:endParaRPr lang="ru-RU"/>
        </a:p>
      </dgm:t>
    </dgm:pt>
    <dgm:pt modelId="{9D02A515-7824-4D02-A5ED-74C96D0DE60F}" type="pres">
      <dgm:prSet presAssocID="{41A20839-E33B-48A2-9014-49F2CA2A245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7DCFE2-3106-48E0-8F8A-00826EE3EB0F}" type="pres">
      <dgm:prSet presAssocID="{840CE18D-5574-44FD-A3CE-C64B32B966E2}" presName="composite" presStyleCnt="0"/>
      <dgm:spPr/>
    </dgm:pt>
    <dgm:pt modelId="{44A3A722-DD60-4143-B67F-33A44A516F29}" type="pres">
      <dgm:prSet presAssocID="{840CE18D-5574-44FD-A3CE-C64B32B966E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E42F1-DDD5-41B9-AA7F-961F56E471AB}" type="pres">
      <dgm:prSet presAssocID="{840CE18D-5574-44FD-A3CE-C64B32B966E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DD4D8-A96A-4F57-8422-5554B07A1060}" type="pres">
      <dgm:prSet presAssocID="{CE291088-5D91-429D-8111-4702BF442F99}" presName="sp" presStyleCnt="0"/>
      <dgm:spPr/>
    </dgm:pt>
    <dgm:pt modelId="{F8646C3B-1B93-479F-9C96-39B200A82009}" type="pres">
      <dgm:prSet presAssocID="{B8EFCF8D-C8B1-4358-A239-52C539913C2F}" presName="composite" presStyleCnt="0"/>
      <dgm:spPr/>
    </dgm:pt>
    <dgm:pt modelId="{81F60686-5CD8-4A9F-AA7F-762B86DFB9B8}" type="pres">
      <dgm:prSet presAssocID="{B8EFCF8D-C8B1-4358-A239-52C539913C2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983CDD-F91D-4F7D-BFE5-15ECDE777FF9}" type="pres">
      <dgm:prSet presAssocID="{B8EFCF8D-C8B1-4358-A239-52C539913C2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E6D76-A387-4902-993F-4223AA19A3F6}" type="pres">
      <dgm:prSet presAssocID="{385E8FA4-7724-44D7-B394-1B964D6FECCA}" presName="sp" presStyleCnt="0"/>
      <dgm:spPr/>
    </dgm:pt>
    <dgm:pt modelId="{EF4B747B-A6EF-4457-B11B-534383FAF74B}" type="pres">
      <dgm:prSet presAssocID="{F2E15A77-77AA-474B-81FD-A67809F00698}" presName="composite" presStyleCnt="0"/>
      <dgm:spPr/>
    </dgm:pt>
    <dgm:pt modelId="{E361874E-0C4A-484C-97A8-C7B64A0911E6}" type="pres">
      <dgm:prSet presAssocID="{F2E15A77-77AA-474B-81FD-A67809F0069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70B22-D32F-41DD-9ED4-1DE74CF0471A}" type="pres">
      <dgm:prSet presAssocID="{F2E15A77-77AA-474B-81FD-A67809F0069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99AD3-646F-4B8A-9AB4-C7472ECE6F2D}" type="pres">
      <dgm:prSet presAssocID="{BD88F759-AA45-4D46-85EE-144E47A7EEF9}" presName="sp" presStyleCnt="0"/>
      <dgm:spPr/>
    </dgm:pt>
    <dgm:pt modelId="{FF7C4FF4-F816-429E-89F7-FD323DACA4CB}" type="pres">
      <dgm:prSet presAssocID="{B94CD479-C228-48F2-A1DC-A46EFE3E901C}" presName="composite" presStyleCnt="0"/>
      <dgm:spPr/>
    </dgm:pt>
    <dgm:pt modelId="{17AA9658-15AE-4B02-ADDE-9EF7D6BE8820}" type="pres">
      <dgm:prSet presAssocID="{B94CD479-C228-48F2-A1DC-A46EFE3E901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850DB-BA10-4FB1-8307-977A501E6E13}" type="pres">
      <dgm:prSet presAssocID="{B94CD479-C228-48F2-A1DC-A46EFE3E901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CE827E-A6F6-40CE-B230-FCBFBD8C85B2}" type="presOf" srcId="{B8EFCF8D-C8B1-4358-A239-52C539913C2F}" destId="{81F60686-5CD8-4A9F-AA7F-762B86DFB9B8}" srcOrd="0" destOrd="0" presId="urn:microsoft.com/office/officeart/2005/8/layout/chevron2"/>
    <dgm:cxn modelId="{A96F63A4-D82C-4F47-A76F-84EBB703C5D2}" type="presOf" srcId="{D4F971B2-0820-484F-B897-EB9EFD71B8BC}" destId="{9A5850DB-BA10-4FB1-8307-977A501E6E13}" srcOrd="0" destOrd="0" presId="urn:microsoft.com/office/officeart/2005/8/layout/chevron2"/>
    <dgm:cxn modelId="{FF6D67E0-7545-4DFD-80EB-82FDFF37C8D0}" srcId="{F2E15A77-77AA-474B-81FD-A67809F00698}" destId="{42639809-6C73-4031-91DE-CF0AF3B901C2}" srcOrd="0" destOrd="0" parTransId="{674EEB21-9188-4603-8406-5DD5C72810AB}" sibTransId="{7E00B990-6ED8-4238-9A11-DAF14785EA1E}"/>
    <dgm:cxn modelId="{0992A757-E543-43AE-91C3-03287DD60486}" srcId="{B8EFCF8D-C8B1-4358-A239-52C539913C2F}" destId="{470DD6C7-A93C-49BB-85F2-7D6D91DB8A75}" srcOrd="0" destOrd="0" parTransId="{F263549F-04DD-4F33-980F-F937B2686845}" sibTransId="{0F32CC03-FFC3-412D-9048-454F3CCA46A1}"/>
    <dgm:cxn modelId="{E02ACAE9-D93C-4DB1-8B15-68CFB6898AB6}" type="presOf" srcId="{5E6BA470-16E9-41A8-AD86-0F7EBE484CF0}" destId="{641E42F1-DDD5-41B9-AA7F-961F56E471AB}" srcOrd="0" destOrd="0" presId="urn:microsoft.com/office/officeart/2005/8/layout/chevron2"/>
    <dgm:cxn modelId="{0B7EAAEE-4773-4531-9582-69BDB11AF2A6}" type="presOf" srcId="{470DD6C7-A93C-49BB-85F2-7D6D91DB8A75}" destId="{6C983CDD-F91D-4F7D-BFE5-15ECDE777FF9}" srcOrd="0" destOrd="0" presId="urn:microsoft.com/office/officeart/2005/8/layout/chevron2"/>
    <dgm:cxn modelId="{522CAE9A-0FFB-42AA-A692-65F582AAF72A}" type="presOf" srcId="{42639809-6C73-4031-91DE-CF0AF3B901C2}" destId="{F3170B22-D32F-41DD-9ED4-1DE74CF0471A}" srcOrd="0" destOrd="0" presId="urn:microsoft.com/office/officeart/2005/8/layout/chevron2"/>
    <dgm:cxn modelId="{53F7CE67-6A29-4C5F-971D-498F3630CB31}" srcId="{41A20839-E33B-48A2-9014-49F2CA2A2451}" destId="{840CE18D-5574-44FD-A3CE-C64B32B966E2}" srcOrd="0" destOrd="0" parTransId="{7D3D9555-7255-476E-B4C5-403D8E1A1D9B}" sibTransId="{CE291088-5D91-429D-8111-4702BF442F99}"/>
    <dgm:cxn modelId="{1860E7C8-82B4-445E-80E2-D5C27FA85C87}" type="presOf" srcId="{41A20839-E33B-48A2-9014-49F2CA2A2451}" destId="{9D02A515-7824-4D02-A5ED-74C96D0DE60F}" srcOrd="0" destOrd="0" presId="urn:microsoft.com/office/officeart/2005/8/layout/chevron2"/>
    <dgm:cxn modelId="{299EC3BE-4151-4833-A3E8-8A1B74B83997}" srcId="{41A20839-E33B-48A2-9014-49F2CA2A2451}" destId="{F2E15A77-77AA-474B-81FD-A67809F00698}" srcOrd="2" destOrd="0" parTransId="{4E1D689B-2EA6-4930-A63D-C937FCD24D22}" sibTransId="{BD88F759-AA45-4D46-85EE-144E47A7EEF9}"/>
    <dgm:cxn modelId="{FC60874A-8746-4584-9A40-7C8B2A93487F}" type="presOf" srcId="{840CE18D-5574-44FD-A3CE-C64B32B966E2}" destId="{44A3A722-DD60-4143-B67F-33A44A516F29}" srcOrd="0" destOrd="0" presId="urn:microsoft.com/office/officeart/2005/8/layout/chevron2"/>
    <dgm:cxn modelId="{50186F92-8056-47E4-B6BA-E019818E58AE}" srcId="{41A20839-E33B-48A2-9014-49F2CA2A2451}" destId="{B94CD479-C228-48F2-A1DC-A46EFE3E901C}" srcOrd="3" destOrd="0" parTransId="{EF169E31-4C1F-4C97-9B18-21573CC265DC}" sibTransId="{CB3C347B-6931-4349-8CBC-A0F1ED0EBD50}"/>
    <dgm:cxn modelId="{E32E240D-B447-476A-97A9-2007429C34E5}" srcId="{41A20839-E33B-48A2-9014-49F2CA2A2451}" destId="{B8EFCF8D-C8B1-4358-A239-52C539913C2F}" srcOrd="1" destOrd="0" parTransId="{F182F9A0-E53E-4CBC-900F-FE48E0819EFD}" sibTransId="{385E8FA4-7724-44D7-B394-1B964D6FECCA}"/>
    <dgm:cxn modelId="{08CF80FC-3D96-4D58-9AFB-3E39330E3288}" srcId="{B94CD479-C228-48F2-A1DC-A46EFE3E901C}" destId="{D4F971B2-0820-484F-B897-EB9EFD71B8BC}" srcOrd="0" destOrd="0" parTransId="{9E1BAC9D-66F9-4DF7-96EC-F28E977E44F8}" sibTransId="{C56722CF-9F76-4FEA-999D-855F33B60AC2}"/>
    <dgm:cxn modelId="{DEEA1968-2166-40D9-B679-BE363C7427C7}" type="presOf" srcId="{F2E15A77-77AA-474B-81FD-A67809F00698}" destId="{E361874E-0C4A-484C-97A8-C7B64A0911E6}" srcOrd="0" destOrd="0" presId="urn:microsoft.com/office/officeart/2005/8/layout/chevron2"/>
    <dgm:cxn modelId="{27D53F87-BDC1-4720-9B0B-1D1ABA6E6FB1}" type="presOf" srcId="{B94CD479-C228-48F2-A1DC-A46EFE3E901C}" destId="{17AA9658-15AE-4B02-ADDE-9EF7D6BE8820}" srcOrd="0" destOrd="0" presId="urn:microsoft.com/office/officeart/2005/8/layout/chevron2"/>
    <dgm:cxn modelId="{6F673918-EBC4-4BCD-AAA5-7C2F9DA3D399}" srcId="{840CE18D-5574-44FD-A3CE-C64B32B966E2}" destId="{5E6BA470-16E9-41A8-AD86-0F7EBE484CF0}" srcOrd="0" destOrd="0" parTransId="{BFC505A0-1D0E-4E42-A8C1-CE7C12DAE72C}" sibTransId="{C279CE90-1EB7-446D-A0A5-9B237028DAC6}"/>
    <dgm:cxn modelId="{7533760B-ACD1-450A-9323-CB786129F7AE}" type="presParOf" srcId="{9D02A515-7824-4D02-A5ED-74C96D0DE60F}" destId="{FC7DCFE2-3106-48E0-8F8A-00826EE3EB0F}" srcOrd="0" destOrd="0" presId="urn:microsoft.com/office/officeart/2005/8/layout/chevron2"/>
    <dgm:cxn modelId="{C30ED923-A1DA-406C-B649-42E73229FE4B}" type="presParOf" srcId="{FC7DCFE2-3106-48E0-8F8A-00826EE3EB0F}" destId="{44A3A722-DD60-4143-B67F-33A44A516F29}" srcOrd="0" destOrd="0" presId="urn:microsoft.com/office/officeart/2005/8/layout/chevron2"/>
    <dgm:cxn modelId="{6B9E7C22-AAD5-426B-B07D-ED8E840E79C0}" type="presParOf" srcId="{FC7DCFE2-3106-48E0-8F8A-00826EE3EB0F}" destId="{641E42F1-DDD5-41B9-AA7F-961F56E471AB}" srcOrd="1" destOrd="0" presId="urn:microsoft.com/office/officeart/2005/8/layout/chevron2"/>
    <dgm:cxn modelId="{D57E5F0A-829A-40BD-8E87-C7ABB3C5A27C}" type="presParOf" srcId="{9D02A515-7824-4D02-A5ED-74C96D0DE60F}" destId="{243DD4D8-A96A-4F57-8422-5554B07A1060}" srcOrd="1" destOrd="0" presId="urn:microsoft.com/office/officeart/2005/8/layout/chevron2"/>
    <dgm:cxn modelId="{6DEE7531-75E8-438B-898E-1C8967D3BC02}" type="presParOf" srcId="{9D02A515-7824-4D02-A5ED-74C96D0DE60F}" destId="{F8646C3B-1B93-479F-9C96-39B200A82009}" srcOrd="2" destOrd="0" presId="urn:microsoft.com/office/officeart/2005/8/layout/chevron2"/>
    <dgm:cxn modelId="{FF42B1E9-022D-4428-AA3C-9637EC2355EB}" type="presParOf" srcId="{F8646C3B-1B93-479F-9C96-39B200A82009}" destId="{81F60686-5CD8-4A9F-AA7F-762B86DFB9B8}" srcOrd="0" destOrd="0" presId="urn:microsoft.com/office/officeart/2005/8/layout/chevron2"/>
    <dgm:cxn modelId="{E9BC7BBC-52B9-4FA4-ABD7-E89FB1EEE1DE}" type="presParOf" srcId="{F8646C3B-1B93-479F-9C96-39B200A82009}" destId="{6C983CDD-F91D-4F7D-BFE5-15ECDE777FF9}" srcOrd="1" destOrd="0" presId="urn:microsoft.com/office/officeart/2005/8/layout/chevron2"/>
    <dgm:cxn modelId="{92950C58-BD91-42BC-BD0A-B529AF516CE0}" type="presParOf" srcId="{9D02A515-7824-4D02-A5ED-74C96D0DE60F}" destId="{751E6D76-A387-4902-993F-4223AA19A3F6}" srcOrd="3" destOrd="0" presId="urn:microsoft.com/office/officeart/2005/8/layout/chevron2"/>
    <dgm:cxn modelId="{74F4680B-A9D2-461C-8ECB-1563F13138DA}" type="presParOf" srcId="{9D02A515-7824-4D02-A5ED-74C96D0DE60F}" destId="{EF4B747B-A6EF-4457-B11B-534383FAF74B}" srcOrd="4" destOrd="0" presId="urn:microsoft.com/office/officeart/2005/8/layout/chevron2"/>
    <dgm:cxn modelId="{E2E95186-FBDC-4CA9-95F8-3CA5277E6D4E}" type="presParOf" srcId="{EF4B747B-A6EF-4457-B11B-534383FAF74B}" destId="{E361874E-0C4A-484C-97A8-C7B64A0911E6}" srcOrd="0" destOrd="0" presId="urn:microsoft.com/office/officeart/2005/8/layout/chevron2"/>
    <dgm:cxn modelId="{E7628E13-D0CC-4002-87D0-6AF43101A492}" type="presParOf" srcId="{EF4B747B-A6EF-4457-B11B-534383FAF74B}" destId="{F3170B22-D32F-41DD-9ED4-1DE74CF0471A}" srcOrd="1" destOrd="0" presId="urn:microsoft.com/office/officeart/2005/8/layout/chevron2"/>
    <dgm:cxn modelId="{6534775F-6D4B-47E6-BA32-5C80C1B79BB1}" type="presParOf" srcId="{9D02A515-7824-4D02-A5ED-74C96D0DE60F}" destId="{C3899AD3-646F-4B8A-9AB4-C7472ECE6F2D}" srcOrd="5" destOrd="0" presId="urn:microsoft.com/office/officeart/2005/8/layout/chevron2"/>
    <dgm:cxn modelId="{D0AF1A49-F9C9-431F-9787-1ED6C9E16F06}" type="presParOf" srcId="{9D02A515-7824-4D02-A5ED-74C96D0DE60F}" destId="{FF7C4FF4-F816-429E-89F7-FD323DACA4CB}" srcOrd="6" destOrd="0" presId="urn:microsoft.com/office/officeart/2005/8/layout/chevron2"/>
    <dgm:cxn modelId="{9C7B8A22-B8CA-4359-B7CB-5735B3EE57DF}" type="presParOf" srcId="{FF7C4FF4-F816-429E-89F7-FD323DACA4CB}" destId="{17AA9658-15AE-4B02-ADDE-9EF7D6BE8820}" srcOrd="0" destOrd="0" presId="urn:microsoft.com/office/officeart/2005/8/layout/chevron2"/>
    <dgm:cxn modelId="{09DD7EF2-0C29-4D67-95EE-40ECF70F6245}" type="presParOf" srcId="{FF7C4FF4-F816-429E-89F7-FD323DACA4CB}" destId="{9A5850DB-BA10-4FB1-8307-977A501E6E1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3A722-DD60-4143-B67F-33A44A516F29}">
      <dsp:nvSpPr>
        <dsp:cNvPr id="0" name=""/>
        <dsp:cNvSpPr/>
      </dsp:nvSpPr>
      <dsp:spPr>
        <a:xfrm rot="5400000">
          <a:off x="-191569" y="194413"/>
          <a:ext cx="1277128" cy="8939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449839"/>
        <a:ext cx="893989" cy="383139"/>
      </dsp:txXfrm>
    </dsp:sp>
    <dsp:sp modelId="{641E42F1-DDD5-41B9-AA7F-961F56E471AB}">
      <dsp:nvSpPr>
        <dsp:cNvPr id="0" name=""/>
        <dsp:cNvSpPr/>
      </dsp:nvSpPr>
      <dsp:spPr>
        <a:xfrm rot="5400000">
          <a:off x="3889580" y="-2992745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Рассмотри картинку.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43369"/>
        <a:ext cx="6780790" cy="749085"/>
      </dsp:txXfrm>
    </dsp:sp>
    <dsp:sp modelId="{81F60686-5CD8-4A9F-AA7F-762B86DFB9B8}">
      <dsp:nvSpPr>
        <dsp:cNvPr id="0" name=""/>
        <dsp:cNvSpPr/>
      </dsp:nvSpPr>
      <dsp:spPr>
        <a:xfrm rot="5400000">
          <a:off x="-191569" y="1325209"/>
          <a:ext cx="1277128" cy="893989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1580635"/>
        <a:ext cx="893989" cy="383139"/>
      </dsp:txXfrm>
    </dsp:sp>
    <dsp:sp modelId="{6C983CDD-F91D-4F7D-BFE5-15ECDE777FF9}">
      <dsp:nvSpPr>
        <dsp:cNvPr id="0" name=""/>
        <dsp:cNvSpPr/>
      </dsp:nvSpPr>
      <dsp:spPr>
        <a:xfrm rot="5400000">
          <a:off x="3889580" y="-1861949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Найди овощ, тень которого ты видишь.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1174165"/>
        <a:ext cx="6780790" cy="749085"/>
      </dsp:txXfrm>
    </dsp:sp>
    <dsp:sp modelId="{E361874E-0C4A-484C-97A8-C7B64A0911E6}">
      <dsp:nvSpPr>
        <dsp:cNvPr id="0" name=""/>
        <dsp:cNvSpPr/>
      </dsp:nvSpPr>
      <dsp:spPr>
        <a:xfrm rot="5400000">
          <a:off x="-191569" y="2456006"/>
          <a:ext cx="1277128" cy="893989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2711432"/>
        <a:ext cx="893989" cy="383139"/>
      </dsp:txXfrm>
    </dsp:sp>
    <dsp:sp modelId="{F3170B22-D32F-41DD-9ED4-1DE74CF0471A}">
      <dsp:nvSpPr>
        <dsp:cNvPr id="0" name=""/>
        <dsp:cNvSpPr/>
      </dsp:nvSpPr>
      <dsp:spPr>
        <a:xfrm rot="5400000">
          <a:off x="3889580" y="-731153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Проверь себя: нажми на овощ.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2304961"/>
        <a:ext cx="6780790" cy="749085"/>
      </dsp:txXfrm>
    </dsp:sp>
    <dsp:sp modelId="{17AA9658-15AE-4B02-ADDE-9EF7D6BE8820}">
      <dsp:nvSpPr>
        <dsp:cNvPr id="0" name=""/>
        <dsp:cNvSpPr/>
      </dsp:nvSpPr>
      <dsp:spPr>
        <a:xfrm rot="5400000">
          <a:off x="-191569" y="3586802"/>
          <a:ext cx="1277128" cy="893989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3842228"/>
        <a:ext cx="893989" cy="383139"/>
      </dsp:txXfrm>
    </dsp:sp>
    <dsp:sp modelId="{9A5850DB-BA10-4FB1-8307-977A501E6E13}">
      <dsp:nvSpPr>
        <dsp:cNvPr id="0" name=""/>
        <dsp:cNvSpPr/>
      </dsp:nvSpPr>
      <dsp:spPr>
        <a:xfrm rot="5400000">
          <a:off x="3889580" y="399642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Перейди </a:t>
          </a: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ссылке к следующему заданию.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3435756"/>
        <a:ext cx="6780790" cy="749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2.jpeg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3.pn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42852"/>
            <a:ext cx="807249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Игра «Узнай овощ по тени»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Умножение 5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Схема 7"/>
          <p:cNvGraphicFramePr/>
          <p:nvPr/>
        </p:nvGraphicFramePr>
        <p:xfrm>
          <a:off x="714348" y="1111248"/>
          <a:ext cx="7715304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>
            <a:hlinkClick r:id="rId7" action="ppaction://hlinksldjump"/>
          </p:cNvPr>
          <p:cNvSpPr/>
          <p:nvPr/>
        </p:nvSpPr>
        <p:spPr>
          <a:xfrm>
            <a:off x="3571868" y="5715016"/>
            <a:ext cx="2571768" cy="70008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Начать игру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-100000"/>
          </a:blip>
          <a:stretch>
            <a:fillRect/>
          </a:stretch>
        </p:blipFill>
        <p:spPr bwMode="auto">
          <a:xfrm>
            <a:off x="285720" y="2143116"/>
            <a:ext cx="3610973" cy="2500330"/>
          </a:xfrm>
          <a:prstGeom prst="rect">
            <a:avLst/>
          </a:prstGeom>
          <a:noFill/>
        </p:spPr>
      </p:pic>
      <p:pic>
        <p:nvPicPr>
          <p:cNvPr id="17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285720" y="2143116"/>
            <a:ext cx="3610973" cy="250033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7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0"/>
          </a:blip>
          <a:srcRect l="13431" t="25107" r="15242" b="10882"/>
          <a:stretch>
            <a:fillRect/>
          </a:stretch>
        </p:blipFill>
        <p:spPr bwMode="auto">
          <a:xfrm>
            <a:off x="214282" y="2214554"/>
            <a:ext cx="3714776" cy="2500330"/>
          </a:xfrm>
          <a:prstGeom prst="rect">
            <a:avLst/>
          </a:prstGeom>
          <a:noFill/>
        </p:spPr>
      </p:pic>
      <p:pic>
        <p:nvPicPr>
          <p:cNvPr id="18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431" t="25107" r="15242" b="10882"/>
          <a:stretch>
            <a:fillRect/>
          </a:stretch>
        </p:blipFill>
        <p:spPr bwMode="auto">
          <a:xfrm>
            <a:off x="214282" y="2214554"/>
            <a:ext cx="3714776" cy="250033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-100000"/>
          </a:blip>
          <a:stretch>
            <a:fillRect/>
          </a:stretch>
        </p:blipFill>
        <p:spPr bwMode="auto">
          <a:xfrm rot="19379984">
            <a:off x="510943" y="1516409"/>
            <a:ext cx="2395057" cy="3449114"/>
          </a:xfrm>
          <a:prstGeom prst="rect">
            <a:avLst/>
          </a:prstGeom>
          <a:noFill/>
        </p:spPr>
      </p:pic>
      <p:pic>
        <p:nvPicPr>
          <p:cNvPr id="19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510944" y="1516410"/>
            <a:ext cx="2395057" cy="344911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0"/>
          </a:blip>
          <a:stretch>
            <a:fillRect/>
          </a:stretch>
        </p:blipFill>
        <p:spPr bwMode="auto">
          <a:xfrm>
            <a:off x="357158" y="1785926"/>
            <a:ext cx="3143272" cy="3036113"/>
          </a:xfrm>
          <a:prstGeom prst="rect">
            <a:avLst/>
          </a:prstGeom>
          <a:noFill/>
        </p:spPr>
      </p:pic>
      <p:pic>
        <p:nvPicPr>
          <p:cNvPr id="17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57158" y="1785926"/>
            <a:ext cx="3143272" cy="303611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0"/>
          </a:blip>
          <a:srcRect l="12500" t="4571" r="18750"/>
          <a:stretch>
            <a:fillRect/>
          </a:stretch>
        </p:blipFill>
        <p:spPr bwMode="auto">
          <a:xfrm>
            <a:off x="0" y="1571612"/>
            <a:ext cx="3714744" cy="3867214"/>
          </a:xfrm>
          <a:prstGeom prst="rect">
            <a:avLst/>
          </a:prstGeom>
          <a:noFill/>
        </p:spPr>
      </p:pic>
      <p:pic>
        <p:nvPicPr>
          <p:cNvPr id="17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0" y="1571612"/>
            <a:ext cx="3714744" cy="386721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0"/>
          </a:blip>
          <a:srcRect l="1336" t="1276"/>
          <a:stretch>
            <a:fillRect/>
          </a:stretch>
        </p:blipFill>
        <p:spPr bwMode="auto">
          <a:xfrm>
            <a:off x="428596" y="1785926"/>
            <a:ext cx="3143272" cy="3293365"/>
          </a:xfrm>
          <a:prstGeom prst="rect">
            <a:avLst/>
          </a:prstGeom>
          <a:noFill/>
        </p:spPr>
      </p:pic>
      <p:pic>
        <p:nvPicPr>
          <p:cNvPr id="17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428596" y="1785926"/>
            <a:ext cx="3143272" cy="329336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100000"/>
          </a:blip>
          <a:srcRect l="1778" t="1495"/>
          <a:stretch>
            <a:fillRect/>
          </a:stretch>
        </p:blipFill>
        <p:spPr bwMode="auto">
          <a:xfrm>
            <a:off x="357158" y="1785926"/>
            <a:ext cx="3311460" cy="3357586"/>
          </a:xfrm>
          <a:prstGeom prst="rect">
            <a:avLst/>
          </a:prstGeom>
          <a:noFill/>
        </p:spPr>
      </p:pic>
      <p:pic>
        <p:nvPicPr>
          <p:cNvPr id="17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357158" y="1785926"/>
            <a:ext cx="3311460" cy="335758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2" name="Picture 2" descr="C:\Users\Эксперт\Pictures\Рисунок1а.png"/>
          <p:cNvPicPr>
            <a:picLocks noChangeAspect="1" noChangeArrowheads="1"/>
          </p:cNvPicPr>
          <p:nvPr/>
        </p:nvPicPr>
        <p:blipFill>
          <a:blip r:embed="rId13" cstate="print">
            <a:lum contrast="-100000"/>
          </a:blip>
          <a:srcRect/>
          <a:stretch>
            <a:fillRect/>
          </a:stretch>
        </p:blipFill>
        <p:spPr bwMode="auto">
          <a:xfrm>
            <a:off x="285720" y="1714488"/>
            <a:ext cx="3376613" cy="3279775"/>
          </a:xfrm>
          <a:prstGeom prst="rect">
            <a:avLst/>
          </a:prstGeom>
          <a:noFill/>
        </p:spPr>
      </p:pic>
      <p:pic>
        <p:nvPicPr>
          <p:cNvPr id="18" name="Picture 2" descr="C:\Users\Эксперт\Pictures\Рисунок1а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5720" y="1714488"/>
            <a:ext cx="3376613" cy="327977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501058" y="6500810"/>
            <a:ext cx="642942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6" t="1276"/>
          <a:stretch>
            <a:fillRect/>
          </a:stretch>
        </p:blipFill>
        <p:spPr bwMode="auto">
          <a:xfrm>
            <a:off x="5643570" y="857232"/>
            <a:ext cx="1295463" cy="1357322"/>
          </a:xfrm>
          <a:prstGeom prst="rect">
            <a:avLst/>
          </a:prstGeom>
          <a:noFill/>
        </p:spPr>
      </p:pic>
      <p:pic>
        <p:nvPicPr>
          <p:cNvPr id="9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286644" y="4500570"/>
            <a:ext cx="1479187" cy="1428759"/>
          </a:xfrm>
          <a:prstGeom prst="rect">
            <a:avLst/>
          </a:prstGeom>
          <a:noFill/>
        </p:spPr>
      </p:pic>
      <p:pic>
        <p:nvPicPr>
          <p:cNvPr id="10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17" t="25107" r="10669" b="10882"/>
          <a:stretch>
            <a:fillRect/>
          </a:stretch>
        </p:blipFill>
        <p:spPr bwMode="auto">
          <a:xfrm>
            <a:off x="7238987" y="3071810"/>
            <a:ext cx="1905013" cy="1143008"/>
          </a:xfrm>
          <a:prstGeom prst="rect">
            <a:avLst/>
          </a:prstGeom>
          <a:noFill/>
        </p:spPr>
      </p:pic>
      <p:pic>
        <p:nvPicPr>
          <p:cNvPr id="11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>
            <a:off x="7286644" y="1071546"/>
            <a:ext cx="1480445" cy="1025098"/>
          </a:xfrm>
          <a:prstGeom prst="rect">
            <a:avLst/>
          </a:prstGeom>
          <a:noFill/>
        </p:spPr>
      </p:pic>
      <p:pic>
        <p:nvPicPr>
          <p:cNvPr id="12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500" t="4571" r="18750"/>
          <a:stretch>
            <a:fillRect/>
          </a:stretch>
        </p:blipFill>
        <p:spPr bwMode="auto">
          <a:xfrm>
            <a:off x="5643570" y="2714620"/>
            <a:ext cx="1432634" cy="1491436"/>
          </a:xfrm>
          <a:prstGeom prst="rect">
            <a:avLst/>
          </a:prstGeom>
          <a:noFill/>
        </p:spPr>
      </p:pic>
      <p:pic>
        <p:nvPicPr>
          <p:cNvPr id="13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862606" y="4786322"/>
            <a:ext cx="1235697" cy="1196161"/>
          </a:xfrm>
          <a:prstGeom prst="rect">
            <a:avLst/>
          </a:prstGeom>
          <a:noFill/>
        </p:spPr>
      </p:pic>
      <p:pic>
        <p:nvPicPr>
          <p:cNvPr id="14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30000"/>
          </a:blip>
          <a:stretch>
            <a:fillRect/>
          </a:stretch>
        </p:blipFill>
        <p:spPr bwMode="auto">
          <a:xfrm rot="19379984">
            <a:off x="4000495" y="975379"/>
            <a:ext cx="886671" cy="1276892"/>
          </a:xfrm>
          <a:prstGeom prst="rect">
            <a:avLst/>
          </a:prstGeom>
          <a:noFill/>
        </p:spPr>
      </p:pic>
      <p:pic>
        <p:nvPicPr>
          <p:cNvPr id="15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4000496" y="2714620"/>
            <a:ext cx="1092581" cy="1428760"/>
          </a:xfrm>
          <a:prstGeom prst="rect">
            <a:avLst/>
          </a:prstGeom>
          <a:noFill/>
        </p:spPr>
      </p:pic>
      <p:pic>
        <p:nvPicPr>
          <p:cNvPr id="1026" name="Picture 2" descr="E:\рисунки\картинки\дом\игрушки\неваляшка\42561303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78" t="1495"/>
          <a:stretch>
            <a:fillRect/>
          </a:stretch>
        </p:blipFill>
        <p:spPr bwMode="auto">
          <a:xfrm>
            <a:off x="4211866" y="4857760"/>
            <a:ext cx="1074514" cy="1089481"/>
          </a:xfrm>
          <a:prstGeom prst="rect">
            <a:avLst/>
          </a:prstGeom>
          <a:noFill/>
        </p:spPr>
      </p:pic>
      <p:pic>
        <p:nvPicPr>
          <p:cNvPr id="16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-100000"/>
          </a:blip>
          <a:srcRect l="22151" t="9577" r="33548" b="9014"/>
          <a:stretch>
            <a:fillRect/>
          </a:stretch>
        </p:blipFill>
        <p:spPr bwMode="auto">
          <a:xfrm>
            <a:off x="285720" y="1285860"/>
            <a:ext cx="3071834" cy="4017014"/>
          </a:xfrm>
          <a:prstGeom prst="rect">
            <a:avLst/>
          </a:prstGeom>
          <a:noFill/>
        </p:spPr>
      </p:pic>
      <p:pic>
        <p:nvPicPr>
          <p:cNvPr id="17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lum bright="-20000" contrast="30000"/>
          </a:blip>
          <a:srcRect l="22151" t="9577" r="33548" b="9014"/>
          <a:stretch>
            <a:fillRect/>
          </a:stretch>
        </p:blipFill>
        <p:spPr bwMode="auto">
          <a:xfrm>
            <a:off x="285720" y="1285860"/>
            <a:ext cx="3071834" cy="401701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Эксперт</dc:creator>
  <cp:lastModifiedBy>Светлана</cp:lastModifiedBy>
  <cp:revision>79</cp:revision>
  <dcterms:modified xsi:type="dcterms:W3CDTF">2014-02-12T07:06:39Z</dcterms:modified>
</cp:coreProperties>
</file>