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54" autoAdjust="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вопрос: «На картинке много </a:t>
          </a:r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чего?».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27A11947-105F-4F44-ABE2-5EE4E2FC58E3}" type="presOf" srcId="{D4F971B2-0820-484F-B897-EB9EFD71B8BC}" destId="{9A5850DB-BA10-4FB1-8307-977A501E6E13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B81D2299-BC63-423D-ADE7-D7D38FD6E612}" type="presOf" srcId="{41A20839-E33B-48A2-9014-49F2CA2A2451}" destId="{9D02A515-7824-4D02-A5ED-74C96D0DE60F}" srcOrd="0" destOrd="0" presId="urn:microsoft.com/office/officeart/2005/8/layout/chevron2"/>
    <dgm:cxn modelId="{D948A752-8C7B-41CE-8764-8ADD324CBCF1}" type="presOf" srcId="{B8EFCF8D-C8B1-4358-A239-52C539913C2F}" destId="{81F60686-5CD8-4A9F-AA7F-762B86DFB9B8}" srcOrd="0" destOrd="0" presId="urn:microsoft.com/office/officeart/2005/8/layout/chevron2"/>
    <dgm:cxn modelId="{E2043CD7-D8BA-4625-B8DC-0624E9C48C3B}" type="presOf" srcId="{F2E15A77-77AA-474B-81FD-A67809F00698}" destId="{E361874E-0C4A-484C-97A8-C7B64A0911E6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733FC970-74A8-4BCB-B323-3EB73EBB5701}" type="presOf" srcId="{5E6BA470-16E9-41A8-AD86-0F7EBE484CF0}" destId="{641E42F1-DDD5-41B9-AA7F-961F56E471AB}" srcOrd="0" destOrd="0" presId="urn:microsoft.com/office/officeart/2005/8/layout/chevron2"/>
    <dgm:cxn modelId="{96E40E2F-BEC6-4875-A7BB-C1A326F6D0A2}" type="presOf" srcId="{470DD6C7-A93C-49BB-85F2-7D6D91DB8A75}" destId="{6C983CDD-F91D-4F7D-BFE5-15ECDE777FF9}" srcOrd="0" destOrd="0" presId="urn:microsoft.com/office/officeart/2005/8/layout/chevron2"/>
    <dgm:cxn modelId="{2D9E5970-642E-4033-A9FF-94A7194E1630}" type="presOf" srcId="{840CE18D-5574-44FD-A3CE-C64B32B966E2}" destId="{44A3A722-DD60-4143-B67F-33A44A516F29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771A9F80-4D34-4DAD-93BB-00D618498E8A}" type="presOf" srcId="{42639809-6C73-4031-91DE-CF0AF3B901C2}" destId="{F3170B22-D32F-41DD-9ED4-1DE74CF0471A}" srcOrd="0" destOrd="0" presId="urn:microsoft.com/office/officeart/2005/8/layout/chevron2"/>
    <dgm:cxn modelId="{67472761-94F0-4DE6-8F17-9C01E35BBC8C}" type="presOf" srcId="{B94CD479-C228-48F2-A1DC-A46EFE3E901C}" destId="{17AA9658-15AE-4B02-ADDE-9EF7D6BE8820}" srcOrd="0" destOrd="0" presId="urn:microsoft.com/office/officeart/2005/8/layout/chevron2"/>
    <dgm:cxn modelId="{B0AB2EE0-619B-4AA8-A73B-B655DB50293E}" type="presParOf" srcId="{9D02A515-7824-4D02-A5ED-74C96D0DE60F}" destId="{FC7DCFE2-3106-48E0-8F8A-00826EE3EB0F}" srcOrd="0" destOrd="0" presId="urn:microsoft.com/office/officeart/2005/8/layout/chevron2"/>
    <dgm:cxn modelId="{ECCA9EE4-EF2A-42A3-B297-DF008D2A7ECD}" type="presParOf" srcId="{FC7DCFE2-3106-48E0-8F8A-00826EE3EB0F}" destId="{44A3A722-DD60-4143-B67F-33A44A516F29}" srcOrd="0" destOrd="0" presId="urn:microsoft.com/office/officeart/2005/8/layout/chevron2"/>
    <dgm:cxn modelId="{F434AAB5-AB79-4651-91AB-ADE80F8338EF}" type="presParOf" srcId="{FC7DCFE2-3106-48E0-8F8A-00826EE3EB0F}" destId="{641E42F1-DDD5-41B9-AA7F-961F56E471AB}" srcOrd="1" destOrd="0" presId="urn:microsoft.com/office/officeart/2005/8/layout/chevron2"/>
    <dgm:cxn modelId="{44A95CA4-969F-4FCF-9BE8-2F26F4D5D2FE}" type="presParOf" srcId="{9D02A515-7824-4D02-A5ED-74C96D0DE60F}" destId="{243DD4D8-A96A-4F57-8422-5554B07A1060}" srcOrd="1" destOrd="0" presId="urn:microsoft.com/office/officeart/2005/8/layout/chevron2"/>
    <dgm:cxn modelId="{81311F00-FE1A-42A6-ACDF-3A730D747D44}" type="presParOf" srcId="{9D02A515-7824-4D02-A5ED-74C96D0DE60F}" destId="{F8646C3B-1B93-479F-9C96-39B200A82009}" srcOrd="2" destOrd="0" presId="urn:microsoft.com/office/officeart/2005/8/layout/chevron2"/>
    <dgm:cxn modelId="{80F977E5-92BB-4809-954C-70FC629E5D5B}" type="presParOf" srcId="{F8646C3B-1B93-479F-9C96-39B200A82009}" destId="{81F60686-5CD8-4A9F-AA7F-762B86DFB9B8}" srcOrd="0" destOrd="0" presId="urn:microsoft.com/office/officeart/2005/8/layout/chevron2"/>
    <dgm:cxn modelId="{A0C2E557-E742-48A0-907D-65E1A46144A7}" type="presParOf" srcId="{F8646C3B-1B93-479F-9C96-39B200A82009}" destId="{6C983CDD-F91D-4F7D-BFE5-15ECDE777FF9}" srcOrd="1" destOrd="0" presId="urn:microsoft.com/office/officeart/2005/8/layout/chevron2"/>
    <dgm:cxn modelId="{2BF3BFE9-F9F3-403A-9170-F1185C306E0F}" type="presParOf" srcId="{9D02A515-7824-4D02-A5ED-74C96D0DE60F}" destId="{751E6D76-A387-4902-993F-4223AA19A3F6}" srcOrd="3" destOrd="0" presId="urn:microsoft.com/office/officeart/2005/8/layout/chevron2"/>
    <dgm:cxn modelId="{76FCA5E3-CE7E-4EB9-8368-7AC1417A839C}" type="presParOf" srcId="{9D02A515-7824-4D02-A5ED-74C96D0DE60F}" destId="{EF4B747B-A6EF-4457-B11B-534383FAF74B}" srcOrd="4" destOrd="0" presId="urn:microsoft.com/office/officeart/2005/8/layout/chevron2"/>
    <dgm:cxn modelId="{E7B16380-F768-403B-ABEF-1A17FE0B3750}" type="presParOf" srcId="{EF4B747B-A6EF-4457-B11B-534383FAF74B}" destId="{E361874E-0C4A-484C-97A8-C7B64A0911E6}" srcOrd="0" destOrd="0" presId="urn:microsoft.com/office/officeart/2005/8/layout/chevron2"/>
    <dgm:cxn modelId="{492881A0-8C3C-40E9-B099-4FC6D0F87CB8}" type="presParOf" srcId="{EF4B747B-A6EF-4457-B11B-534383FAF74B}" destId="{F3170B22-D32F-41DD-9ED4-1DE74CF0471A}" srcOrd="1" destOrd="0" presId="urn:microsoft.com/office/officeart/2005/8/layout/chevron2"/>
    <dgm:cxn modelId="{F88921B0-8A35-46AB-AEE5-13F0C0C09803}" type="presParOf" srcId="{9D02A515-7824-4D02-A5ED-74C96D0DE60F}" destId="{C3899AD3-646F-4B8A-9AB4-C7472ECE6F2D}" srcOrd="5" destOrd="0" presId="urn:microsoft.com/office/officeart/2005/8/layout/chevron2"/>
    <dgm:cxn modelId="{AD809B67-D000-4346-B114-23814946247E}" type="presParOf" srcId="{9D02A515-7824-4D02-A5ED-74C96D0DE60F}" destId="{FF7C4FF4-F816-429E-89F7-FD323DACA4CB}" srcOrd="6" destOrd="0" presId="urn:microsoft.com/office/officeart/2005/8/layout/chevron2"/>
    <dgm:cxn modelId="{FD40BA4D-80C6-44E5-AF13-9585269C6333}" type="presParOf" srcId="{FF7C4FF4-F816-429E-89F7-FD323DACA4CB}" destId="{17AA9658-15AE-4B02-ADDE-9EF7D6BE8820}" srcOrd="0" destOrd="0" presId="urn:microsoft.com/office/officeart/2005/8/layout/chevron2"/>
    <dgm:cxn modelId="{A9F86157-3AC8-426D-A135-B60FB057B9FE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вопрос: «На картинке много </a:t>
          </a: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чего?».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Один − много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3643306" y="5800748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714348" y="1071546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14414" y="1685161"/>
            <a:ext cx="2904476" cy="3648137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9454" y="2714620"/>
            <a:ext cx="1180790" cy="148311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15082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рыжик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572132" y="1357298"/>
            <a:ext cx="1180790" cy="1483119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15008" y="4214818"/>
            <a:ext cx="1180790" cy="148311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14348" y="1214422"/>
            <a:ext cx="3290096" cy="440462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072330" y="2000240"/>
            <a:ext cx="1317297" cy="26422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86520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поганка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00694" y="642918"/>
            <a:ext cx="1317297" cy="2642210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643570" y="3286124"/>
            <a:ext cx="1317297" cy="264221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t="14659"/>
          <a:stretch>
            <a:fillRect/>
          </a:stretch>
        </p:blipFill>
        <p:spPr bwMode="auto">
          <a:xfrm>
            <a:off x="214282" y="1000108"/>
            <a:ext cx="4429951" cy="4944630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15350"/>
          <a:stretch>
            <a:fillRect/>
          </a:stretch>
        </p:blipFill>
        <p:spPr bwMode="auto">
          <a:xfrm>
            <a:off x="6786578" y="2071678"/>
            <a:ext cx="2000264" cy="221457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86520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боровик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15350"/>
          <a:stretch>
            <a:fillRect/>
          </a:stretch>
        </p:blipFill>
        <p:spPr bwMode="auto">
          <a:xfrm>
            <a:off x="5143504" y="500042"/>
            <a:ext cx="2000264" cy="2214578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15350"/>
          <a:stretch>
            <a:fillRect/>
          </a:stretch>
        </p:blipFill>
        <p:spPr bwMode="auto">
          <a:xfrm>
            <a:off x="5214942" y="3500438"/>
            <a:ext cx="2000264" cy="221457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l="24914" r="26864" b="37875"/>
          <a:stretch>
            <a:fillRect/>
          </a:stretch>
        </p:blipFill>
        <p:spPr bwMode="auto">
          <a:xfrm>
            <a:off x="714348" y="214290"/>
            <a:ext cx="3571900" cy="614366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38710"/>
          <a:stretch>
            <a:fillRect/>
          </a:stretch>
        </p:blipFill>
        <p:spPr bwMode="auto">
          <a:xfrm>
            <a:off x="5715008" y="2071678"/>
            <a:ext cx="2543897" cy="20815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8652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подосиновик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38710"/>
          <a:stretch>
            <a:fillRect/>
          </a:stretch>
        </p:blipFill>
        <p:spPr bwMode="auto">
          <a:xfrm>
            <a:off x="4572000" y="4000504"/>
            <a:ext cx="2543897" cy="2081595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38710"/>
          <a:stretch>
            <a:fillRect/>
          </a:stretch>
        </p:blipFill>
        <p:spPr bwMode="auto">
          <a:xfrm>
            <a:off x="4643438" y="642918"/>
            <a:ext cx="2543897" cy="208159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l="20000" r="16000" b="16154"/>
          <a:stretch>
            <a:fillRect/>
          </a:stretch>
        </p:blipFill>
        <p:spPr bwMode="auto">
          <a:xfrm>
            <a:off x="1142976" y="642918"/>
            <a:ext cx="2928958" cy="4988382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b="14203"/>
          <a:stretch>
            <a:fillRect/>
          </a:stretch>
        </p:blipFill>
        <p:spPr bwMode="auto">
          <a:xfrm>
            <a:off x="5994196" y="2071678"/>
            <a:ext cx="1793373" cy="20002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74378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подберёзовик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b="14203"/>
          <a:stretch>
            <a:fillRect/>
          </a:stretch>
        </p:blipFill>
        <p:spPr bwMode="auto">
          <a:xfrm>
            <a:off x="4786314" y="4143380"/>
            <a:ext cx="1793373" cy="2000264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b="14203"/>
          <a:stretch>
            <a:fillRect/>
          </a:stretch>
        </p:blipFill>
        <p:spPr bwMode="auto">
          <a:xfrm>
            <a:off x="5000628" y="857232"/>
            <a:ext cx="1793373" cy="200026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2910" y="571480"/>
            <a:ext cx="4929222" cy="5197800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29454" y="2428868"/>
            <a:ext cx="2032401" cy="21431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32" y="6215082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мухомор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72132" y="714356"/>
            <a:ext cx="2032401" cy="2143140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43504" y="4000504"/>
            <a:ext cx="2032401" cy="21431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00166" y="928670"/>
            <a:ext cx="2646894" cy="4697734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072330" y="2428868"/>
            <a:ext cx="1362918" cy="21431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1508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маслёнок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57818" y="714356"/>
            <a:ext cx="1362918" cy="2143140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72132" y="3786190"/>
            <a:ext cx="1362918" cy="21431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5" y="571480"/>
            <a:ext cx="4799517" cy="5346297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 bwMode="auto">
          <a:xfrm>
            <a:off x="6786578" y="2786058"/>
            <a:ext cx="2000264" cy="17802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899" y="62150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сыроежка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 bwMode="auto">
          <a:xfrm>
            <a:off x="5357818" y="1142984"/>
            <a:ext cx="2000264" cy="1780235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 bwMode="auto">
          <a:xfrm>
            <a:off x="5357818" y="4214818"/>
            <a:ext cx="2000264" cy="178023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5" y="1132841"/>
            <a:ext cx="4799517" cy="4223575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786578" y="2643182"/>
            <a:ext cx="2000264" cy="17602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8652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лисичка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86380" y="1214422"/>
            <a:ext cx="2000264" cy="1760232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86380" y="4000504"/>
            <a:ext cx="2000264" cy="17602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1214414" y="1132841"/>
            <a:ext cx="2904476" cy="475277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7286644" y="2643182"/>
            <a:ext cx="1180790" cy="19322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039" y="6215082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опёнок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5572132" y="1214422"/>
            <a:ext cx="1180790" cy="1932202"/>
          </a:xfrm>
          <a:prstGeom prst="rect">
            <a:avLst/>
          </a:prstGeom>
          <a:noFill/>
        </p:spPr>
      </p:pic>
      <p:pic>
        <p:nvPicPr>
          <p:cNvPr id="10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5857884" y="3786190"/>
            <a:ext cx="1180790" cy="193220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46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214</cp:revision>
  <dcterms:modified xsi:type="dcterms:W3CDTF">2014-02-12T06:47:20Z</dcterms:modified>
</cp:coreProperties>
</file>