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4" autoAdjust="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20839-E33B-48A2-9014-49F2CA2A2451}" type="doc">
      <dgm:prSet loTypeId="urn:microsoft.com/office/officeart/2005/8/layout/chevron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40CE18D-5574-44FD-A3CE-C64B32B966E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D9555-7255-476E-B4C5-403D8E1A1D9B}" type="parTrans" cxnId="{53F7CE67-6A29-4C5F-971D-498F3630CB31}">
      <dgm:prSet/>
      <dgm:spPr/>
      <dgm:t>
        <a:bodyPr/>
        <a:lstStyle/>
        <a:p>
          <a:endParaRPr lang="ru-RU"/>
        </a:p>
      </dgm:t>
    </dgm:pt>
    <dgm:pt modelId="{CE291088-5D91-429D-8111-4702BF442F99}" type="sibTrans" cxnId="{53F7CE67-6A29-4C5F-971D-498F3630CB31}">
      <dgm:prSet/>
      <dgm:spPr/>
      <dgm:t>
        <a:bodyPr/>
        <a:lstStyle/>
        <a:p>
          <a:endParaRPr lang="ru-RU"/>
        </a:p>
      </dgm:t>
    </dgm:pt>
    <dgm:pt modelId="{5E6BA470-16E9-41A8-AD86-0F7EBE484CF0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 гриб.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C505A0-1D0E-4E42-A8C1-CE7C12DAE72C}" type="parTrans" cxnId="{6F673918-EBC4-4BCD-AAA5-7C2F9DA3D399}">
      <dgm:prSet/>
      <dgm:spPr/>
      <dgm:t>
        <a:bodyPr/>
        <a:lstStyle/>
        <a:p>
          <a:endParaRPr lang="ru-RU"/>
        </a:p>
      </dgm:t>
    </dgm:pt>
    <dgm:pt modelId="{C279CE90-1EB7-446D-A0A5-9B237028DAC6}" type="sibTrans" cxnId="{6F673918-EBC4-4BCD-AAA5-7C2F9DA3D399}">
      <dgm:prSet/>
      <dgm:spPr/>
      <dgm:t>
        <a:bodyPr/>
        <a:lstStyle/>
        <a:p>
          <a:endParaRPr lang="ru-RU"/>
        </a:p>
      </dgm:t>
    </dgm:pt>
    <dgm:pt modelId="{B8EFCF8D-C8B1-4358-A239-52C539913C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82F9A0-E53E-4CBC-900F-FE48E0819EFD}" type="parTrans" cxnId="{E32E240D-B447-476A-97A9-2007429C34E5}">
      <dgm:prSet/>
      <dgm:spPr/>
      <dgm:t>
        <a:bodyPr/>
        <a:lstStyle/>
        <a:p>
          <a:endParaRPr lang="ru-RU"/>
        </a:p>
      </dgm:t>
    </dgm:pt>
    <dgm:pt modelId="{385E8FA4-7724-44D7-B394-1B964D6FECCA}" type="sibTrans" cxnId="{E32E240D-B447-476A-97A9-2007429C34E5}">
      <dgm:prSet/>
      <dgm:spPr/>
      <dgm:t>
        <a:bodyPr/>
        <a:lstStyle/>
        <a:p>
          <a:endParaRPr lang="ru-RU"/>
        </a:p>
      </dgm:t>
    </dgm:pt>
    <dgm:pt modelId="{470DD6C7-A93C-49BB-85F2-7D6D91DB8A75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Нажми на гриб.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63549F-04DD-4F33-980F-F937B2686845}" type="parTrans" cxnId="{0992A757-E543-43AE-91C3-03287DD60486}">
      <dgm:prSet/>
      <dgm:spPr/>
      <dgm:t>
        <a:bodyPr/>
        <a:lstStyle/>
        <a:p>
          <a:endParaRPr lang="ru-RU"/>
        </a:p>
      </dgm:t>
    </dgm:pt>
    <dgm:pt modelId="{0F32CC03-FFC3-412D-9048-454F3CCA46A1}" type="sibTrans" cxnId="{0992A757-E543-43AE-91C3-03287DD60486}">
      <dgm:prSet/>
      <dgm:spPr/>
      <dgm:t>
        <a:bodyPr/>
        <a:lstStyle/>
        <a:p>
          <a:endParaRPr lang="ru-RU"/>
        </a:p>
      </dgm:t>
    </dgm:pt>
    <dgm:pt modelId="{F2E15A77-77AA-474B-81FD-A67809F0069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1D689B-2EA6-4930-A63D-C937FCD24D22}" type="parTrans" cxnId="{299EC3BE-4151-4833-A3E8-8A1B74B83997}">
      <dgm:prSet/>
      <dgm:spPr/>
      <dgm:t>
        <a:bodyPr/>
        <a:lstStyle/>
        <a:p>
          <a:endParaRPr lang="ru-RU"/>
        </a:p>
      </dgm:t>
    </dgm:pt>
    <dgm:pt modelId="{BD88F759-AA45-4D46-85EE-144E47A7EEF9}" type="sibTrans" cxnId="{299EC3BE-4151-4833-A3E8-8A1B74B83997}">
      <dgm:prSet/>
      <dgm:spPr/>
      <dgm:t>
        <a:bodyPr/>
        <a:lstStyle/>
        <a:p>
          <a:endParaRPr lang="ru-RU"/>
        </a:p>
      </dgm:t>
    </dgm:pt>
    <dgm:pt modelId="{42639809-6C73-4031-91DE-CF0AF3B901C2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Ответь на вопрос: «На картинке много </a:t>
          </a:r>
          <a:r>
            <a:rPr lang="ru-RU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чего?».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4EEB21-9188-4603-8406-5DD5C72810AB}" type="parTrans" cxnId="{FF6D67E0-7545-4DFD-80EB-82FDFF37C8D0}">
      <dgm:prSet/>
      <dgm:spPr/>
      <dgm:t>
        <a:bodyPr/>
        <a:lstStyle/>
        <a:p>
          <a:endParaRPr lang="ru-RU"/>
        </a:p>
      </dgm:t>
    </dgm:pt>
    <dgm:pt modelId="{7E00B990-6ED8-4238-9A11-DAF14785EA1E}" type="sibTrans" cxnId="{FF6D67E0-7545-4DFD-80EB-82FDFF37C8D0}">
      <dgm:prSet/>
      <dgm:spPr/>
      <dgm:t>
        <a:bodyPr/>
        <a:lstStyle/>
        <a:p>
          <a:endParaRPr lang="ru-RU"/>
        </a:p>
      </dgm:t>
    </dgm:pt>
    <dgm:pt modelId="{B94CD479-C228-48F2-A1DC-A46EFE3E901C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169E31-4C1F-4C97-9B18-21573CC265DC}" type="parTrans" cxnId="{50186F92-8056-47E4-B6BA-E019818E58AE}">
      <dgm:prSet/>
      <dgm:spPr/>
      <dgm:t>
        <a:bodyPr/>
        <a:lstStyle/>
        <a:p>
          <a:endParaRPr lang="ru-RU"/>
        </a:p>
      </dgm:t>
    </dgm:pt>
    <dgm:pt modelId="{CB3C347B-6931-4349-8CBC-A0F1ED0EBD50}" type="sibTrans" cxnId="{50186F92-8056-47E4-B6BA-E019818E58AE}">
      <dgm:prSet/>
      <dgm:spPr/>
      <dgm:t>
        <a:bodyPr/>
        <a:lstStyle/>
        <a:p>
          <a:endParaRPr lang="ru-RU"/>
        </a:p>
      </dgm:t>
    </dgm:pt>
    <dgm:pt modelId="{D4F971B2-0820-484F-B897-EB9EFD71B8BC}">
      <dgm:prSet custT="1"/>
      <dgm:spPr/>
      <dgm:t>
        <a:bodyPr/>
        <a:lstStyle/>
        <a:p>
          <a:r>
            <a:rPr lang="ru-RU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ссылке к следующему заданию.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1BAC9D-66F9-4DF7-96EC-F28E977E44F8}" type="parTrans" cxnId="{08CF80FC-3D96-4D58-9AFB-3E39330E3288}">
      <dgm:prSet/>
      <dgm:spPr/>
      <dgm:t>
        <a:bodyPr/>
        <a:lstStyle/>
        <a:p>
          <a:endParaRPr lang="ru-RU"/>
        </a:p>
      </dgm:t>
    </dgm:pt>
    <dgm:pt modelId="{C56722CF-9F76-4FEA-999D-855F33B60AC2}" type="sibTrans" cxnId="{08CF80FC-3D96-4D58-9AFB-3E39330E3288}">
      <dgm:prSet/>
      <dgm:spPr/>
      <dgm:t>
        <a:bodyPr/>
        <a:lstStyle/>
        <a:p>
          <a:endParaRPr lang="ru-RU"/>
        </a:p>
      </dgm:t>
    </dgm:pt>
    <dgm:pt modelId="{9D02A515-7824-4D02-A5ED-74C96D0DE60F}" type="pres">
      <dgm:prSet presAssocID="{41A20839-E33B-48A2-9014-49F2CA2A24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DCFE2-3106-48E0-8F8A-00826EE3EB0F}" type="pres">
      <dgm:prSet presAssocID="{840CE18D-5574-44FD-A3CE-C64B32B966E2}" presName="composite" presStyleCnt="0"/>
      <dgm:spPr/>
    </dgm:pt>
    <dgm:pt modelId="{44A3A722-DD60-4143-B67F-33A44A516F29}" type="pres">
      <dgm:prSet presAssocID="{840CE18D-5574-44FD-A3CE-C64B32B966E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E42F1-DDD5-41B9-AA7F-961F56E471AB}" type="pres">
      <dgm:prSet presAssocID="{840CE18D-5574-44FD-A3CE-C64B32B966E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DD4D8-A96A-4F57-8422-5554B07A1060}" type="pres">
      <dgm:prSet presAssocID="{CE291088-5D91-429D-8111-4702BF442F99}" presName="sp" presStyleCnt="0"/>
      <dgm:spPr/>
    </dgm:pt>
    <dgm:pt modelId="{F8646C3B-1B93-479F-9C96-39B200A82009}" type="pres">
      <dgm:prSet presAssocID="{B8EFCF8D-C8B1-4358-A239-52C539913C2F}" presName="composite" presStyleCnt="0"/>
      <dgm:spPr/>
    </dgm:pt>
    <dgm:pt modelId="{81F60686-5CD8-4A9F-AA7F-762B86DFB9B8}" type="pres">
      <dgm:prSet presAssocID="{B8EFCF8D-C8B1-4358-A239-52C539913C2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83CDD-F91D-4F7D-BFE5-15ECDE777FF9}" type="pres">
      <dgm:prSet presAssocID="{B8EFCF8D-C8B1-4358-A239-52C539913C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E6D76-A387-4902-993F-4223AA19A3F6}" type="pres">
      <dgm:prSet presAssocID="{385E8FA4-7724-44D7-B394-1B964D6FECCA}" presName="sp" presStyleCnt="0"/>
      <dgm:spPr/>
    </dgm:pt>
    <dgm:pt modelId="{EF4B747B-A6EF-4457-B11B-534383FAF74B}" type="pres">
      <dgm:prSet presAssocID="{F2E15A77-77AA-474B-81FD-A67809F00698}" presName="composite" presStyleCnt="0"/>
      <dgm:spPr/>
    </dgm:pt>
    <dgm:pt modelId="{E361874E-0C4A-484C-97A8-C7B64A0911E6}" type="pres">
      <dgm:prSet presAssocID="{F2E15A77-77AA-474B-81FD-A67809F0069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70B22-D32F-41DD-9ED4-1DE74CF0471A}" type="pres">
      <dgm:prSet presAssocID="{F2E15A77-77AA-474B-81FD-A67809F0069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99AD3-646F-4B8A-9AB4-C7472ECE6F2D}" type="pres">
      <dgm:prSet presAssocID="{BD88F759-AA45-4D46-85EE-144E47A7EEF9}" presName="sp" presStyleCnt="0"/>
      <dgm:spPr/>
    </dgm:pt>
    <dgm:pt modelId="{FF7C4FF4-F816-429E-89F7-FD323DACA4CB}" type="pres">
      <dgm:prSet presAssocID="{B94CD479-C228-48F2-A1DC-A46EFE3E901C}" presName="composite" presStyleCnt="0"/>
      <dgm:spPr/>
    </dgm:pt>
    <dgm:pt modelId="{17AA9658-15AE-4B02-ADDE-9EF7D6BE8820}" type="pres">
      <dgm:prSet presAssocID="{B94CD479-C228-48F2-A1DC-A46EFE3E901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850DB-BA10-4FB1-8307-977A501E6E13}" type="pres">
      <dgm:prSet presAssocID="{B94CD479-C228-48F2-A1DC-A46EFE3E901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6D67E0-7545-4DFD-80EB-82FDFF37C8D0}" srcId="{F2E15A77-77AA-474B-81FD-A67809F00698}" destId="{42639809-6C73-4031-91DE-CF0AF3B901C2}" srcOrd="0" destOrd="0" parTransId="{674EEB21-9188-4603-8406-5DD5C72810AB}" sibTransId="{7E00B990-6ED8-4238-9A11-DAF14785EA1E}"/>
    <dgm:cxn modelId="{0992A757-E543-43AE-91C3-03287DD60486}" srcId="{B8EFCF8D-C8B1-4358-A239-52C539913C2F}" destId="{470DD6C7-A93C-49BB-85F2-7D6D91DB8A75}" srcOrd="0" destOrd="0" parTransId="{F263549F-04DD-4F33-980F-F937B2686845}" sibTransId="{0F32CC03-FFC3-412D-9048-454F3CCA46A1}"/>
    <dgm:cxn modelId="{27A11947-105F-4F44-ABE2-5EE4E2FC58E3}" type="presOf" srcId="{D4F971B2-0820-484F-B897-EB9EFD71B8BC}" destId="{9A5850DB-BA10-4FB1-8307-977A501E6E13}" srcOrd="0" destOrd="0" presId="urn:microsoft.com/office/officeart/2005/8/layout/chevron2"/>
    <dgm:cxn modelId="{53F7CE67-6A29-4C5F-971D-498F3630CB31}" srcId="{41A20839-E33B-48A2-9014-49F2CA2A2451}" destId="{840CE18D-5574-44FD-A3CE-C64B32B966E2}" srcOrd="0" destOrd="0" parTransId="{7D3D9555-7255-476E-B4C5-403D8E1A1D9B}" sibTransId="{CE291088-5D91-429D-8111-4702BF442F99}"/>
    <dgm:cxn modelId="{299EC3BE-4151-4833-A3E8-8A1B74B83997}" srcId="{41A20839-E33B-48A2-9014-49F2CA2A2451}" destId="{F2E15A77-77AA-474B-81FD-A67809F00698}" srcOrd="2" destOrd="0" parTransId="{4E1D689B-2EA6-4930-A63D-C937FCD24D22}" sibTransId="{BD88F759-AA45-4D46-85EE-144E47A7EEF9}"/>
    <dgm:cxn modelId="{B81D2299-BC63-423D-ADE7-D7D38FD6E612}" type="presOf" srcId="{41A20839-E33B-48A2-9014-49F2CA2A2451}" destId="{9D02A515-7824-4D02-A5ED-74C96D0DE60F}" srcOrd="0" destOrd="0" presId="urn:microsoft.com/office/officeart/2005/8/layout/chevron2"/>
    <dgm:cxn modelId="{D948A752-8C7B-41CE-8764-8ADD324CBCF1}" type="presOf" srcId="{B8EFCF8D-C8B1-4358-A239-52C539913C2F}" destId="{81F60686-5CD8-4A9F-AA7F-762B86DFB9B8}" srcOrd="0" destOrd="0" presId="urn:microsoft.com/office/officeart/2005/8/layout/chevron2"/>
    <dgm:cxn modelId="{E2043CD7-D8BA-4625-B8DC-0624E9C48C3B}" type="presOf" srcId="{F2E15A77-77AA-474B-81FD-A67809F00698}" destId="{E361874E-0C4A-484C-97A8-C7B64A0911E6}" srcOrd="0" destOrd="0" presId="urn:microsoft.com/office/officeart/2005/8/layout/chevron2"/>
    <dgm:cxn modelId="{50186F92-8056-47E4-B6BA-E019818E58AE}" srcId="{41A20839-E33B-48A2-9014-49F2CA2A2451}" destId="{B94CD479-C228-48F2-A1DC-A46EFE3E901C}" srcOrd="3" destOrd="0" parTransId="{EF169E31-4C1F-4C97-9B18-21573CC265DC}" sibTransId="{CB3C347B-6931-4349-8CBC-A0F1ED0EBD50}"/>
    <dgm:cxn modelId="{08CF80FC-3D96-4D58-9AFB-3E39330E3288}" srcId="{B94CD479-C228-48F2-A1DC-A46EFE3E901C}" destId="{D4F971B2-0820-484F-B897-EB9EFD71B8BC}" srcOrd="0" destOrd="0" parTransId="{9E1BAC9D-66F9-4DF7-96EC-F28E977E44F8}" sibTransId="{C56722CF-9F76-4FEA-999D-855F33B60AC2}"/>
    <dgm:cxn modelId="{E32E240D-B447-476A-97A9-2007429C34E5}" srcId="{41A20839-E33B-48A2-9014-49F2CA2A2451}" destId="{B8EFCF8D-C8B1-4358-A239-52C539913C2F}" srcOrd="1" destOrd="0" parTransId="{F182F9A0-E53E-4CBC-900F-FE48E0819EFD}" sibTransId="{385E8FA4-7724-44D7-B394-1B964D6FECCA}"/>
    <dgm:cxn modelId="{733FC970-74A8-4BCB-B323-3EB73EBB5701}" type="presOf" srcId="{5E6BA470-16E9-41A8-AD86-0F7EBE484CF0}" destId="{641E42F1-DDD5-41B9-AA7F-961F56E471AB}" srcOrd="0" destOrd="0" presId="urn:microsoft.com/office/officeart/2005/8/layout/chevron2"/>
    <dgm:cxn modelId="{96E40E2F-BEC6-4875-A7BB-C1A326F6D0A2}" type="presOf" srcId="{470DD6C7-A93C-49BB-85F2-7D6D91DB8A75}" destId="{6C983CDD-F91D-4F7D-BFE5-15ECDE777FF9}" srcOrd="0" destOrd="0" presId="urn:microsoft.com/office/officeart/2005/8/layout/chevron2"/>
    <dgm:cxn modelId="{2D9E5970-642E-4033-A9FF-94A7194E1630}" type="presOf" srcId="{840CE18D-5574-44FD-A3CE-C64B32B966E2}" destId="{44A3A722-DD60-4143-B67F-33A44A516F29}" srcOrd="0" destOrd="0" presId="urn:microsoft.com/office/officeart/2005/8/layout/chevron2"/>
    <dgm:cxn modelId="{6F673918-EBC4-4BCD-AAA5-7C2F9DA3D399}" srcId="{840CE18D-5574-44FD-A3CE-C64B32B966E2}" destId="{5E6BA470-16E9-41A8-AD86-0F7EBE484CF0}" srcOrd="0" destOrd="0" parTransId="{BFC505A0-1D0E-4E42-A8C1-CE7C12DAE72C}" sibTransId="{C279CE90-1EB7-446D-A0A5-9B237028DAC6}"/>
    <dgm:cxn modelId="{771A9F80-4D34-4DAD-93BB-00D618498E8A}" type="presOf" srcId="{42639809-6C73-4031-91DE-CF0AF3B901C2}" destId="{F3170B22-D32F-41DD-9ED4-1DE74CF0471A}" srcOrd="0" destOrd="0" presId="urn:microsoft.com/office/officeart/2005/8/layout/chevron2"/>
    <dgm:cxn modelId="{67472761-94F0-4DE6-8F17-9C01E35BBC8C}" type="presOf" srcId="{B94CD479-C228-48F2-A1DC-A46EFE3E901C}" destId="{17AA9658-15AE-4B02-ADDE-9EF7D6BE8820}" srcOrd="0" destOrd="0" presId="urn:microsoft.com/office/officeart/2005/8/layout/chevron2"/>
    <dgm:cxn modelId="{B0AB2EE0-619B-4AA8-A73B-B655DB50293E}" type="presParOf" srcId="{9D02A515-7824-4D02-A5ED-74C96D0DE60F}" destId="{FC7DCFE2-3106-48E0-8F8A-00826EE3EB0F}" srcOrd="0" destOrd="0" presId="urn:microsoft.com/office/officeart/2005/8/layout/chevron2"/>
    <dgm:cxn modelId="{ECCA9EE4-EF2A-42A3-B297-DF008D2A7ECD}" type="presParOf" srcId="{FC7DCFE2-3106-48E0-8F8A-00826EE3EB0F}" destId="{44A3A722-DD60-4143-B67F-33A44A516F29}" srcOrd="0" destOrd="0" presId="urn:microsoft.com/office/officeart/2005/8/layout/chevron2"/>
    <dgm:cxn modelId="{F434AAB5-AB79-4651-91AB-ADE80F8338EF}" type="presParOf" srcId="{FC7DCFE2-3106-48E0-8F8A-00826EE3EB0F}" destId="{641E42F1-DDD5-41B9-AA7F-961F56E471AB}" srcOrd="1" destOrd="0" presId="urn:microsoft.com/office/officeart/2005/8/layout/chevron2"/>
    <dgm:cxn modelId="{44A95CA4-969F-4FCF-9BE8-2F26F4D5D2FE}" type="presParOf" srcId="{9D02A515-7824-4D02-A5ED-74C96D0DE60F}" destId="{243DD4D8-A96A-4F57-8422-5554B07A1060}" srcOrd="1" destOrd="0" presId="urn:microsoft.com/office/officeart/2005/8/layout/chevron2"/>
    <dgm:cxn modelId="{81311F00-FE1A-42A6-ACDF-3A730D747D44}" type="presParOf" srcId="{9D02A515-7824-4D02-A5ED-74C96D0DE60F}" destId="{F8646C3B-1B93-479F-9C96-39B200A82009}" srcOrd="2" destOrd="0" presId="urn:microsoft.com/office/officeart/2005/8/layout/chevron2"/>
    <dgm:cxn modelId="{80F977E5-92BB-4809-954C-70FC629E5D5B}" type="presParOf" srcId="{F8646C3B-1B93-479F-9C96-39B200A82009}" destId="{81F60686-5CD8-4A9F-AA7F-762B86DFB9B8}" srcOrd="0" destOrd="0" presId="urn:microsoft.com/office/officeart/2005/8/layout/chevron2"/>
    <dgm:cxn modelId="{A0C2E557-E742-48A0-907D-65E1A46144A7}" type="presParOf" srcId="{F8646C3B-1B93-479F-9C96-39B200A82009}" destId="{6C983CDD-F91D-4F7D-BFE5-15ECDE777FF9}" srcOrd="1" destOrd="0" presId="urn:microsoft.com/office/officeart/2005/8/layout/chevron2"/>
    <dgm:cxn modelId="{2BF3BFE9-F9F3-403A-9170-F1185C306E0F}" type="presParOf" srcId="{9D02A515-7824-4D02-A5ED-74C96D0DE60F}" destId="{751E6D76-A387-4902-993F-4223AA19A3F6}" srcOrd="3" destOrd="0" presId="urn:microsoft.com/office/officeart/2005/8/layout/chevron2"/>
    <dgm:cxn modelId="{76FCA5E3-CE7E-4EB9-8368-7AC1417A839C}" type="presParOf" srcId="{9D02A515-7824-4D02-A5ED-74C96D0DE60F}" destId="{EF4B747B-A6EF-4457-B11B-534383FAF74B}" srcOrd="4" destOrd="0" presId="urn:microsoft.com/office/officeart/2005/8/layout/chevron2"/>
    <dgm:cxn modelId="{E7B16380-F768-403B-ABEF-1A17FE0B3750}" type="presParOf" srcId="{EF4B747B-A6EF-4457-B11B-534383FAF74B}" destId="{E361874E-0C4A-484C-97A8-C7B64A0911E6}" srcOrd="0" destOrd="0" presId="urn:microsoft.com/office/officeart/2005/8/layout/chevron2"/>
    <dgm:cxn modelId="{492881A0-8C3C-40E9-B099-4FC6D0F87CB8}" type="presParOf" srcId="{EF4B747B-A6EF-4457-B11B-534383FAF74B}" destId="{F3170B22-D32F-41DD-9ED4-1DE74CF0471A}" srcOrd="1" destOrd="0" presId="urn:microsoft.com/office/officeart/2005/8/layout/chevron2"/>
    <dgm:cxn modelId="{F88921B0-8A35-46AB-AEE5-13F0C0C09803}" type="presParOf" srcId="{9D02A515-7824-4D02-A5ED-74C96D0DE60F}" destId="{C3899AD3-646F-4B8A-9AB4-C7472ECE6F2D}" srcOrd="5" destOrd="0" presId="urn:microsoft.com/office/officeart/2005/8/layout/chevron2"/>
    <dgm:cxn modelId="{AD809B67-D000-4346-B114-23814946247E}" type="presParOf" srcId="{9D02A515-7824-4D02-A5ED-74C96D0DE60F}" destId="{FF7C4FF4-F816-429E-89F7-FD323DACA4CB}" srcOrd="6" destOrd="0" presId="urn:microsoft.com/office/officeart/2005/8/layout/chevron2"/>
    <dgm:cxn modelId="{FD40BA4D-80C6-44E5-AF13-9585269C6333}" type="presParOf" srcId="{FF7C4FF4-F816-429E-89F7-FD323DACA4CB}" destId="{17AA9658-15AE-4B02-ADDE-9EF7D6BE8820}" srcOrd="0" destOrd="0" presId="urn:microsoft.com/office/officeart/2005/8/layout/chevron2"/>
    <dgm:cxn modelId="{A9F86157-3AC8-426D-A135-B60FB057B9FE}" type="presParOf" srcId="{FF7C4FF4-F816-429E-89F7-FD323DACA4CB}" destId="{9A5850DB-BA10-4FB1-8307-977A501E6E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3A722-DD60-4143-B67F-33A44A516F29}">
      <dsp:nvSpPr>
        <dsp:cNvPr id="0" name=""/>
        <dsp:cNvSpPr/>
      </dsp:nvSpPr>
      <dsp:spPr>
        <a:xfrm rot="5400000">
          <a:off x="-191569" y="194413"/>
          <a:ext cx="1277128" cy="8939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49839"/>
        <a:ext cx="893989" cy="383139"/>
      </dsp:txXfrm>
    </dsp:sp>
    <dsp:sp modelId="{641E42F1-DDD5-41B9-AA7F-961F56E471AB}">
      <dsp:nvSpPr>
        <dsp:cNvPr id="0" name=""/>
        <dsp:cNvSpPr/>
      </dsp:nvSpPr>
      <dsp:spPr>
        <a:xfrm rot="5400000">
          <a:off x="3889580" y="-2992745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 гриб.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43369"/>
        <a:ext cx="6780790" cy="749085"/>
      </dsp:txXfrm>
    </dsp:sp>
    <dsp:sp modelId="{81F60686-5CD8-4A9F-AA7F-762B86DFB9B8}">
      <dsp:nvSpPr>
        <dsp:cNvPr id="0" name=""/>
        <dsp:cNvSpPr/>
      </dsp:nvSpPr>
      <dsp:spPr>
        <a:xfrm rot="5400000">
          <a:off x="-191569" y="1325209"/>
          <a:ext cx="1277128" cy="89398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580635"/>
        <a:ext cx="893989" cy="383139"/>
      </dsp:txXfrm>
    </dsp:sp>
    <dsp:sp modelId="{6C983CDD-F91D-4F7D-BFE5-15ECDE777FF9}">
      <dsp:nvSpPr>
        <dsp:cNvPr id="0" name=""/>
        <dsp:cNvSpPr/>
      </dsp:nvSpPr>
      <dsp:spPr>
        <a:xfrm rot="5400000">
          <a:off x="3889580" y="-1861949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Нажми на гриб.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1174165"/>
        <a:ext cx="6780790" cy="749085"/>
      </dsp:txXfrm>
    </dsp:sp>
    <dsp:sp modelId="{E361874E-0C4A-484C-97A8-C7B64A0911E6}">
      <dsp:nvSpPr>
        <dsp:cNvPr id="0" name=""/>
        <dsp:cNvSpPr/>
      </dsp:nvSpPr>
      <dsp:spPr>
        <a:xfrm rot="5400000">
          <a:off x="-191569" y="2456006"/>
          <a:ext cx="1277128" cy="89398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711432"/>
        <a:ext cx="893989" cy="383139"/>
      </dsp:txXfrm>
    </dsp:sp>
    <dsp:sp modelId="{F3170B22-D32F-41DD-9ED4-1DE74CF0471A}">
      <dsp:nvSpPr>
        <dsp:cNvPr id="0" name=""/>
        <dsp:cNvSpPr/>
      </dsp:nvSpPr>
      <dsp:spPr>
        <a:xfrm rot="5400000">
          <a:off x="3889580" y="-731153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Ответь на вопрос: «На картинке много </a:t>
          </a: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чего?».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2304961"/>
        <a:ext cx="6780790" cy="749085"/>
      </dsp:txXfrm>
    </dsp:sp>
    <dsp:sp modelId="{17AA9658-15AE-4B02-ADDE-9EF7D6BE8820}">
      <dsp:nvSpPr>
        <dsp:cNvPr id="0" name=""/>
        <dsp:cNvSpPr/>
      </dsp:nvSpPr>
      <dsp:spPr>
        <a:xfrm rot="5400000">
          <a:off x="-191569" y="3586802"/>
          <a:ext cx="1277128" cy="89398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842228"/>
        <a:ext cx="893989" cy="383139"/>
      </dsp:txXfrm>
    </dsp:sp>
    <dsp:sp modelId="{9A5850DB-BA10-4FB1-8307-977A501E6E13}">
      <dsp:nvSpPr>
        <dsp:cNvPr id="0" name=""/>
        <dsp:cNvSpPr/>
      </dsp:nvSpPr>
      <dsp:spPr>
        <a:xfrm rot="5400000">
          <a:off x="3889580" y="399642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ссылке к следующему заданию.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3435756"/>
        <a:ext cx="6780790" cy="749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42852"/>
            <a:ext cx="80724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Один − много</a:t>
            </a:r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3643306" y="5800748"/>
            <a:ext cx="2571768" cy="7000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14348" y="1071546"/>
          <a:ext cx="7715304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4414" y="1685161"/>
            <a:ext cx="2904476" cy="3648137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29454" y="2714620"/>
            <a:ext cx="1180790" cy="14831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1508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рыжик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72132" y="1357298"/>
            <a:ext cx="1180790" cy="1483119"/>
          </a:xfrm>
          <a:prstGeom prst="rect">
            <a:avLst/>
          </a:prstGeom>
          <a:noFill/>
        </p:spPr>
      </p:pic>
      <p:pic>
        <p:nvPicPr>
          <p:cNvPr id="10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5008" y="4214818"/>
            <a:ext cx="1180790" cy="148311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1214422"/>
            <a:ext cx="3290096" cy="4404628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72330" y="2000240"/>
            <a:ext cx="1317297" cy="26422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8652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поганка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0694" y="642918"/>
            <a:ext cx="1317297" cy="2642210"/>
          </a:xfrm>
          <a:prstGeom prst="rect">
            <a:avLst/>
          </a:prstGeom>
          <a:noFill/>
        </p:spPr>
      </p:pic>
      <p:pic>
        <p:nvPicPr>
          <p:cNvPr id="10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43570" y="3286124"/>
            <a:ext cx="1317297" cy="26422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rcRect t="14659"/>
          <a:stretch>
            <a:fillRect/>
          </a:stretch>
        </p:blipFill>
        <p:spPr bwMode="auto">
          <a:xfrm>
            <a:off x="214282" y="1000108"/>
            <a:ext cx="4429951" cy="4944630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rcRect b="15350"/>
          <a:stretch>
            <a:fillRect/>
          </a:stretch>
        </p:blipFill>
        <p:spPr bwMode="auto">
          <a:xfrm>
            <a:off x="6786578" y="2071678"/>
            <a:ext cx="2000264" cy="22145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8652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боровик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rcRect b="15350"/>
          <a:stretch>
            <a:fillRect/>
          </a:stretch>
        </p:blipFill>
        <p:spPr bwMode="auto">
          <a:xfrm>
            <a:off x="5143504" y="500042"/>
            <a:ext cx="2000264" cy="2214578"/>
          </a:xfrm>
          <a:prstGeom prst="rect">
            <a:avLst/>
          </a:prstGeom>
          <a:noFill/>
        </p:spPr>
      </p:pic>
      <p:pic>
        <p:nvPicPr>
          <p:cNvPr id="10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rcRect b="15350"/>
          <a:stretch>
            <a:fillRect/>
          </a:stretch>
        </p:blipFill>
        <p:spPr bwMode="auto">
          <a:xfrm>
            <a:off x="5214942" y="3500438"/>
            <a:ext cx="2000264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rcRect l="24914" r="26864" b="37875"/>
          <a:stretch>
            <a:fillRect/>
          </a:stretch>
        </p:blipFill>
        <p:spPr bwMode="auto">
          <a:xfrm>
            <a:off x="714348" y="214290"/>
            <a:ext cx="3571900" cy="6143668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rcRect b="38710"/>
          <a:stretch>
            <a:fillRect/>
          </a:stretch>
        </p:blipFill>
        <p:spPr bwMode="auto">
          <a:xfrm>
            <a:off x="5715008" y="2071678"/>
            <a:ext cx="2543897" cy="20815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8652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подосиновик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rcRect b="38710"/>
          <a:stretch>
            <a:fillRect/>
          </a:stretch>
        </p:blipFill>
        <p:spPr bwMode="auto">
          <a:xfrm>
            <a:off x="4572000" y="4000504"/>
            <a:ext cx="2543897" cy="2081595"/>
          </a:xfrm>
          <a:prstGeom prst="rect">
            <a:avLst/>
          </a:prstGeom>
          <a:noFill/>
        </p:spPr>
      </p:pic>
      <p:pic>
        <p:nvPicPr>
          <p:cNvPr id="10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rcRect b="38710"/>
          <a:stretch>
            <a:fillRect/>
          </a:stretch>
        </p:blipFill>
        <p:spPr bwMode="auto">
          <a:xfrm>
            <a:off x="4643438" y="642918"/>
            <a:ext cx="2543897" cy="208159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rcRect l="20000" r="16000" b="16154"/>
          <a:stretch>
            <a:fillRect/>
          </a:stretch>
        </p:blipFill>
        <p:spPr bwMode="auto">
          <a:xfrm>
            <a:off x="1142976" y="642918"/>
            <a:ext cx="2928958" cy="4988382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rcRect b="14203"/>
          <a:stretch>
            <a:fillRect/>
          </a:stretch>
        </p:blipFill>
        <p:spPr bwMode="auto">
          <a:xfrm>
            <a:off x="5994196" y="2071678"/>
            <a:ext cx="1793373" cy="2000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74378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подберёзовик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rcRect b="14203"/>
          <a:stretch>
            <a:fillRect/>
          </a:stretch>
        </p:blipFill>
        <p:spPr bwMode="auto">
          <a:xfrm>
            <a:off x="4786314" y="4143380"/>
            <a:ext cx="1793373" cy="2000264"/>
          </a:xfrm>
          <a:prstGeom prst="rect">
            <a:avLst/>
          </a:prstGeom>
          <a:noFill/>
        </p:spPr>
      </p:pic>
      <p:pic>
        <p:nvPicPr>
          <p:cNvPr id="10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rcRect b="14203"/>
          <a:stretch>
            <a:fillRect/>
          </a:stretch>
        </p:blipFill>
        <p:spPr bwMode="auto">
          <a:xfrm>
            <a:off x="5000628" y="857232"/>
            <a:ext cx="1793373" cy="20002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10" y="571480"/>
            <a:ext cx="4929222" cy="5197800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29454" y="2428868"/>
            <a:ext cx="2032401" cy="2143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32" y="6215082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мухомор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72132" y="714356"/>
            <a:ext cx="2032401" cy="2143140"/>
          </a:xfrm>
          <a:prstGeom prst="rect">
            <a:avLst/>
          </a:prstGeom>
          <a:noFill/>
        </p:spPr>
      </p:pic>
      <p:pic>
        <p:nvPicPr>
          <p:cNvPr id="10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3504" y="4000504"/>
            <a:ext cx="2032401" cy="21431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0166" y="928670"/>
            <a:ext cx="2646894" cy="4697734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72330" y="2428868"/>
            <a:ext cx="1362918" cy="2143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1508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маслёнок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57818" y="714356"/>
            <a:ext cx="1362918" cy="2143140"/>
          </a:xfrm>
          <a:prstGeom prst="rect">
            <a:avLst/>
          </a:prstGeom>
          <a:noFill/>
        </p:spPr>
      </p:pic>
      <p:pic>
        <p:nvPicPr>
          <p:cNvPr id="10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72132" y="3786190"/>
            <a:ext cx="1362918" cy="21431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5" y="571480"/>
            <a:ext cx="4799517" cy="5346297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 bwMode="auto">
          <a:xfrm>
            <a:off x="6786578" y="2786058"/>
            <a:ext cx="2000264" cy="17802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899" y="6215082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сыроежка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 bwMode="auto">
          <a:xfrm>
            <a:off x="5357818" y="1142984"/>
            <a:ext cx="2000264" cy="1780235"/>
          </a:xfrm>
          <a:prstGeom prst="rect">
            <a:avLst/>
          </a:prstGeom>
          <a:noFill/>
        </p:spPr>
      </p:pic>
      <p:pic>
        <p:nvPicPr>
          <p:cNvPr id="10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 bwMode="auto">
          <a:xfrm>
            <a:off x="5357818" y="4214818"/>
            <a:ext cx="2000264" cy="17802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5" y="1132841"/>
            <a:ext cx="4799517" cy="4223575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786578" y="2643182"/>
            <a:ext cx="2000264" cy="17602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8652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лисичка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86380" y="1214422"/>
            <a:ext cx="2000264" cy="1760232"/>
          </a:xfrm>
          <a:prstGeom prst="rect">
            <a:avLst/>
          </a:prstGeom>
          <a:noFill/>
        </p:spPr>
      </p:pic>
      <p:pic>
        <p:nvPicPr>
          <p:cNvPr id="10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86380" y="4000504"/>
            <a:ext cx="2000264" cy="17602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 bwMode="auto">
          <a:xfrm>
            <a:off x="1214414" y="1132841"/>
            <a:ext cx="2904476" cy="4752778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 bwMode="auto">
          <a:xfrm>
            <a:off x="7286644" y="2643182"/>
            <a:ext cx="1180790" cy="19322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039" y="621508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опёнок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 bwMode="auto">
          <a:xfrm>
            <a:off x="5572132" y="1214422"/>
            <a:ext cx="1180790" cy="1932202"/>
          </a:xfrm>
          <a:prstGeom prst="rect">
            <a:avLst/>
          </a:prstGeom>
          <a:noFill/>
        </p:spPr>
      </p:pic>
      <p:pic>
        <p:nvPicPr>
          <p:cNvPr id="10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 bwMode="auto">
          <a:xfrm>
            <a:off x="5857884" y="3786190"/>
            <a:ext cx="1180790" cy="193220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46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214</cp:revision>
  <dcterms:modified xsi:type="dcterms:W3CDTF">2014-02-12T06:47:20Z</dcterms:modified>
</cp:coreProperties>
</file>