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2"/>
  </p:sldMasterIdLst>
  <p:sldIdLst>
    <p:sldId id="256" r:id="rId3"/>
    <p:sldId id="265" r:id="rId4"/>
    <p:sldId id="266" r:id="rId5"/>
    <p:sldId id="267" r:id="rId6"/>
    <p:sldId id="268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2D69"/>
    <a:srgbClr val="9900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>
      <p:cViewPr varScale="1">
        <p:scale>
          <a:sx n="75" d="100"/>
          <a:sy n="75" d="100"/>
        </p:scale>
        <p:origin x="103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C63F-DCAA-422A-87C0-154FBF84FE23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A38E-65FC-4A02-9F27-5BA90BF12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777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2B15-2D75-483F-A48E-FD5C223FF891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C6F3-0896-48AB-9AB0-B88176F73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151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2B15-2D75-483F-A48E-FD5C223FF891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C6F3-0896-48AB-9AB0-B88176F73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088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2B15-2D75-483F-A48E-FD5C223FF891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C6F3-0896-48AB-9AB0-B88176F73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695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2B15-2D75-483F-A48E-FD5C223FF891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C6F3-0896-48AB-9AB0-B88176F73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520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2B15-2D75-483F-A48E-FD5C223FF891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C6F3-0896-48AB-9AB0-B88176F73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144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2B15-2D75-483F-A48E-FD5C223FF891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C6F3-0896-48AB-9AB0-B88176F73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859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2B15-2D75-483F-A48E-FD5C223FF891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C6F3-0896-48AB-9AB0-B88176F73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958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C63F-DCAA-422A-87C0-154FBF84FE23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A38E-65FC-4A02-9F27-5BA90BF12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54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2B15-2D75-483F-A48E-FD5C223FF891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C6F3-0896-48AB-9AB0-B88176F73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445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2B15-2D75-483F-A48E-FD5C223FF891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C6F3-0896-48AB-9AB0-B88176F73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77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2B15-2D75-483F-A48E-FD5C223FF891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C6F3-0896-48AB-9AB0-B88176F73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161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2B15-2D75-483F-A48E-FD5C223FF891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C6F3-0896-48AB-9AB0-B88176F73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22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2B15-2D75-483F-A48E-FD5C223FF891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C6F3-0896-48AB-9AB0-B88176F73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507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2B15-2D75-483F-A48E-FD5C223FF891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C6F3-0896-48AB-9AB0-B88176F73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2B15-2D75-483F-A48E-FD5C223FF891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C6F3-0896-48AB-9AB0-B88176F73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276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72B15-2D75-483F-A48E-FD5C223FF891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49EC6F3-0896-48AB-9AB0-B88176F73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53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Игра «один - много»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Цветы</a:t>
            </a:r>
            <a:endParaRPr lang="ru-RU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Это один синий колокольчик, а на лугу много 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Цветок синий колокольчик - обои для рабочего стола, картинки,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99" y="2160590"/>
            <a:ext cx="6331913" cy="388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604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Это один синий колокольчик, а на лугу много </a:t>
            </a:r>
            <a:r>
              <a:rPr lang="ru-RU" dirty="0" smtClean="0"/>
              <a:t>… (синих колокольчиков)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Ковёр из колокольчиков украсил «Синий лес» в Бельгии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160590"/>
            <a:ext cx="6347713" cy="388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953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Это одна белая ромашка, а на лугу много 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Ромашка аптечная, полезные свойства, противопоказания, применение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160590"/>
            <a:ext cx="6347713" cy="388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753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Это одна белая ромашка, а на лугу много </a:t>
            </a:r>
            <a:r>
              <a:rPr lang="ru-RU" dirty="0" smtClean="0"/>
              <a:t>… (белых ромашек)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АПТЕЧНАЯ РОМАШКА ПРИМЕНЕНИЕ ЕЕ В ЛЕЧЕБНЫХ ЦЕЛЯ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2" y="2160589"/>
            <a:ext cx="6340569" cy="388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396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Это один подснежник, а в лесу много…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Подснежник - символ весны, надежды и чистоты! | Журнал Ярмарки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86" y="2160590"/>
            <a:ext cx="6339825" cy="388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848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Это один подснежник, а в лесу много… (подснежников)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За каждый сорванный подснежник в Сочинском нацпарке придетс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160591"/>
            <a:ext cx="6347713" cy="388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006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Это один крокус, а в лесу много…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Крокус Crocus Flower Record - купить саженцы в интернет-магази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68" y="2160590"/>
            <a:ext cx="3880773" cy="388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865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Это один крокус, а в лесу много… (крокусов)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Цветущие крокусы в снегу, целое поле! Чудесная находка на Бузлудже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8" y="2160590"/>
            <a:ext cx="6347713" cy="388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996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effectLst/>
              </a:rPr>
              <a:t>Это один красный мак, а на лугу много </a:t>
            </a:r>
            <a:r>
              <a:rPr lang="ru-RU" dirty="0" smtClean="0">
                <a:effectLst/>
              </a:rPr>
              <a:t>…</a:t>
            </a:r>
            <a:endParaRPr lang="ru-RU" dirty="0"/>
          </a:p>
        </p:txBody>
      </p:sp>
      <p:pic>
        <p:nvPicPr>
          <p:cNvPr id="1026" name="Picture 2" descr="Операция «Мак» - Объявления - Дальнегорский городской округ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814" y="2160588"/>
            <a:ext cx="5625433" cy="419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Это один красный мак, а на лугу много </a:t>
            </a:r>
            <a:r>
              <a:rPr lang="ru-RU" dirty="0" smtClean="0">
                <a:effectLst/>
              </a:rPr>
              <a:t>… </a:t>
            </a:r>
            <a:r>
              <a:rPr lang="ru-RU" dirty="0"/>
              <a:t>(красных маков)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Выращивание мака может быть перспективным бизнес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160590"/>
            <a:ext cx="6347713" cy="387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671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Это один желтый одуванчик а на лугу много …</a:t>
            </a:r>
            <a:endParaRPr lang="ru-RU" dirty="0"/>
          </a:p>
        </p:txBody>
      </p:sp>
      <p:pic>
        <p:nvPicPr>
          <p:cNvPr id="3074" name="Picture 2" descr="Фотография Одуваньчик участника darkpegas, одна фотография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88684"/>
            <a:ext cx="5760640" cy="422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356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Это один желтый одуванчик а на лугу много </a:t>
            </a:r>
            <a:r>
              <a:rPr lang="ru-RU" dirty="0" smtClean="0"/>
              <a:t>… (одуванчиков)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Выращивание одуванчиков в Украине стало сверхрентабельным бизнесом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71058"/>
            <a:ext cx="6347712" cy="387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305130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19B6DB-E2EA-46A4-8DB3-CADE8DFDA7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</TotalTime>
  <Words>142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Грань</vt:lpstr>
      <vt:lpstr>Игра «один - много»</vt:lpstr>
      <vt:lpstr>Это один подснежник, а в лесу много…</vt:lpstr>
      <vt:lpstr>Это один подснежник, а в лесу много… (подснежников)</vt:lpstr>
      <vt:lpstr>Это один крокус, а в лесу много…</vt:lpstr>
      <vt:lpstr>Это один крокус, а в лесу много… (крокусов)</vt:lpstr>
      <vt:lpstr>Это один красный мак, а на лугу много …</vt:lpstr>
      <vt:lpstr>Это один красный мак, а на лугу много … (красных маков)</vt:lpstr>
      <vt:lpstr>Это один желтый одуванчик а на лугу много …</vt:lpstr>
      <vt:lpstr>Это один желтый одуванчик а на лугу много … (одуванчиков)</vt:lpstr>
      <vt:lpstr>Это один синий колокольчик, а на лугу много …</vt:lpstr>
      <vt:lpstr>Это один синий колокольчик, а на лугу много … (синих колокольчиков)</vt:lpstr>
      <vt:lpstr>Это одна белая ромашка, а на лугу много …</vt:lpstr>
      <vt:lpstr>Это одна белая ромашка, а на лугу много … (белых ромашек)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«один - много»</dc:title>
  <dc:subject>Шаблон оформления</dc:subject>
  <dc:creator>asus</dc:creator>
  <cp:keywords/>
  <dc:description>Шаблон оформления</dc:description>
  <cp:lastModifiedBy>asus</cp:lastModifiedBy>
  <cp:revision>3</cp:revision>
  <dcterms:created xsi:type="dcterms:W3CDTF">2020-04-25T09:26:55Z</dcterms:created>
  <dcterms:modified xsi:type="dcterms:W3CDTF">2020-04-25T09:53:01Z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TC103899629990</vt:lpwstr>
  </property>
</Properties>
</file>