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68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4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8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2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8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7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2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9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4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18D26-2DFB-47F3-8E6C-AD125A661F4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1D05A-35ED-4FDF-9A77-D636AB7A2F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2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3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4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9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6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2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0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6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9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6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66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</cp:revision>
  <dcterms:created xsi:type="dcterms:W3CDTF">2020-04-13T18:24:40Z</dcterms:created>
  <dcterms:modified xsi:type="dcterms:W3CDTF">2020-04-13T18:29:18Z</dcterms:modified>
</cp:coreProperties>
</file>