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68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64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2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6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18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22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18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87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52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99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84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18D26-2DFB-47F3-8E6C-AD125A661F4E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1D05A-35ED-4FDF-9A77-D636AB7A2F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72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63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4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091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966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321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02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364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92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264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5667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</cp:revision>
  <dcterms:created xsi:type="dcterms:W3CDTF">2020-04-13T18:24:40Z</dcterms:created>
  <dcterms:modified xsi:type="dcterms:W3CDTF">2020-04-13T18:29:18Z</dcterms:modified>
</cp:coreProperties>
</file>