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20839-E33B-48A2-9014-49F2CA2A2451}" type="doc">
      <dgm:prSet loTypeId="urn:microsoft.com/office/officeart/2005/8/layout/chevron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40CE18D-5574-44FD-A3CE-C64B32B966E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D9555-7255-476E-B4C5-403D8E1A1D9B}" type="parTrans" cxnId="{53F7CE67-6A29-4C5F-971D-498F3630CB31}">
      <dgm:prSet/>
      <dgm:spPr/>
      <dgm:t>
        <a:bodyPr/>
        <a:lstStyle/>
        <a:p>
          <a:endParaRPr lang="ru-RU"/>
        </a:p>
      </dgm:t>
    </dgm:pt>
    <dgm:pt modelId="{CE291088-5D91-429D-8111-4702BF442F99}" type="sibTrans" cxnId="{53F7CE67-6A29-4C5F-971D-498F3630CB31}">
      <dgm:prSet/>
      <dgm:spPr/>
      <dgm:t>
        <a:bodyPr/>
        <a:lstStyle/>
        <a:p>
          <a:endParaRPr lang="ru-RU"/>
        </a:p>
      </dgm:t>
    </dgm:pt>
    <dgm:pt modelId="{5E6BA470-16E9-41A8-AD86-0F7EBE484CF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 овощ.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C505A0-1D0E-4E42-A8C1-CE7C12DAE72C}" type="parTrans" cxnId="{6F673918-EBC4-4BCD-AAA5-7C2F9DA3D399}">
      <dgm:prSet/>
      <dgm:spPr/>
      <dgm:t>
        <a:bodyPr/>
        <a:lstStyle/>
        <a:p>
          <a:endParaRPr lang="ru-RU"/>
        </a:p>
      </dgm:t>
    </dgm:pt>
    <dgm:pt modelId="{C279CE90-1EB7-446D-A0A5-9B237028DAC6}" type="sibTrans" cxnId="{6F673918-EBC4-4BCD-AAA5-7C2F9DA3D399}">
      <dgm:prSet/>
      <dgm:spPr/>
      <dgm:t>
        <a:bodyPr/>
        <a:lstStyle/>
        <a:p>
          <a:endParaRPr lang="ru-RU"/>
        </a:p>
      </dgm:t>
    </dgm:pt>
    <dgm:pt modelId="{B8EFCF8D-C8B1-4358-A239-52C539913C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82F9A0-E53E-4CBC-900F-FE48E0819EFD}" type="parTrans" cxnId="{E32E240D-B447-476A-97A9-2007429C34E5}">
      <dgm:prSet/>
      <dgm:spPr/>
      <dgm:t>
        <a:bodyPr/>
        <a:lstStyle/>
        <a:p>
          <a:endParaRPr lang="ru-RU"/>
        </a:p>
      </dgm:t>
    </dgm:pt>
    <dgm:pt modelId="{385E8FA4-7724-44D7-B394-1B964D6FECCA}" type="sibTrans" cxnId="{E32E240D-B447-476A-97A9-2007429C34E5}">
      <dgm:prSet/>
      <dgm:spPr/>
      <dgm:t>
        <a:bodyPr/>
        <a:lstStyle/>
        <a:p>
          <a:endParaRPr lang="ru-RU"/>
        </a:p>
      </dgm:t>
    </dgm:pt>
    <dgm:pt modelId="{470DD6C7-A93C-49BB-85F2-7D6D91DB8A75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Нажми на овощ.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3549F-04DD-4F33-980F-F937B2686845}" type="parTrans" cxnId="{0992A757-E543-43AE-91C3-03287DD60486}">
      <dgm:prSet/>
      <dgm:spPr/>
      <dgm:t>
        <a:bodyPr/>
        <a:lstStyle/>
        <a:p>
          <a:endParaRPr lang="ru-RU"/>
        </a:p>
      </dgm:t>
    </dgm:pt>
    <dgm:pt modelId="{0F32CC03-FFC3-412D-9048-454F3CCA46A1}" type="sibTrans" cxnId="{0992A757-E543-43AE-91C3-03287DD60486}">
      <dgm:prSet/>
      <dgm:spPr/>
      <dgm:t>
        <a:bodyPr/>
        <a:lstStyle/>
        <a:p>
          <a:endParaRPr lang="ru-RU"/>
        </a:p>
      </dgm:t>
    </dgm:pt>
    <dgm:pt modelId="{F2E15A77-77AA-474B-81FD-A67809F0069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1D689B-2EA6-4930-A63D-C937FCD24D22}" type="parTrans" cxnId="{299EC3BE-4151-4833-A3E8-8A1B74B83997}">
      <dgm:prSet/>
      <dgm:spPr/>
      <dgm:t>
        <a:bodyPr/>
        <a:lstStyle/>
        <a:p>
          <a:endParaRPr lang="ru-RU"/>
        </a:p>
      </dgm:t>
    </dgm:pt>
    <dgm:pt modelId="{BD88F759-AA45-4D46-85EE-144E47A7EEF9}" type="sibTrans" cxnId="{299EC3BE-4151-4833-A3E8-8A1B74B83997}">
      <dgm:prSet/>
      <dgm:spPr/>
      <dgm:t>
        <a:bodyPr/>
        <a:lstStyle/>
        <a:p>
          <a:endParaRPr lang="ru-RU"/>
        </a:p>
      </dgm:t>
    </dgm:pt>
    <dgm:pt modelId="{42639809-6C73-4031-91DE-CF0AF3B901C2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 овощ ласково.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4EEB21-9188-4603-8406-5DD5C72810AB}" type="parTrans" cxnId="{FF6D67E0-7545-4DFD-80EB-82FDFF37C8D0}">
      <dgm:prSet/>
      <dgm:spPr/>
      <dgm:t>
        <a:bodyPr/>
        <a:lstStyle/>
        <a:p>
          <a:endParaRPr lang="ru-RU"/>
        </a:p>
      </dgm:t>
    </dgm:pt>
    <dgm:pt modelId="{7E00B990-6ED8-4238-9A11-DAF14785EA1E}" type="sibTrans" cxnId="{FF6D67E0-7545-4DFD-80EB-82FDFF37C8D0}">
      <dgm:prSet/>
      <dgm:spPr/>
      <dgm:t>
        <a:bodyPr/>
        <a:lstStyle/>
        <a:p>
          <a:endParaRPr lang="ru-RU"/>
        </a:p>
      </dgm:t>
    </dgm:pt>
    <dgm:pt modelId="{B94CD479-C228-48F2-A1DC-A46EFE3E901C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169E31-4C1F-4C97-9B18-21573CC265DC}" type="parTrans" cxnId="{50186F92-8056-47E4-B6BA-E019818E58AE}">
      <dgm:prSet/>
      <dgm:spPr/>
      <dgm:t>
        <a:bodyPr/>
        <a:lstStyle/>
        <a:p>
          <a:endParaRPr lang="ru-RU"/>
        </a:p>
      </dgm:t>
    </dgm:pt>
    <dgm:pt modelId="{CB3C347B-6931-4349-8CBC-A0F1ED0EBD50}" type="sibTrans" cxnId="{50186F92-8056-47E4-B6BA-E019818E58AE}">
      <dgm:prSet/>
      <dgm:spPr/>
      <dgm:t>
        <a:bodyPr/>
        <a:lstStyle/>
        <a:p>
          <a:endParaRPr lang="ru-RU"/>
        </a:p>
      </dgm:t>
    </dgm:pt>
    <dgm:pt modelId="{D4F971B2-0820-484F-B897-EB9EFD71B8BC}">
      <dgm:prSet custT="1"/>
      <dgm:spPr/>
      <dgm:t>
        <a:bodyPr/>
        <a:lstStyle/>
        <a:p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ссылке к следующему заданию.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1BAC9D-66F9-4DF7-96EC-F28E977E44F8}" type="parTrans" cxnId="{08CF80FC-3D96-4D58-9AFB-3E39330E3288}">
      <dgm:prSet/>
      <dgm:spPr/>
      <dgm:t>
        <a:bodyPr/>
        <a:lstStyle/>
        <a:p>
          <a:endParaRPr lang="ru-RU"/>
        </a:p>
      </dgm:t>
    </dgm:pt>
    <dgm:pt modelId="{C56722CF-9F76-4FEA-999D-855F33B60AC2}" type="sibTrans" cxnId="{08CF80FC-3D96-4D58-9AFB-3E39330E3288}">
      <dgm:prSet/>
      <dgm:spPr/>
      <dgm:t>
        <a:bodyPr/>
        <a:lstStyle/>
        <a:p>
          <a:endParaRPr lang="ru-RU"/>
        </a:p>
      </dgm:t>
    </dgm:pt>
    <dgm:pt modelId="{9D02A515-7824-4D02-A5ED-74C96D0DE60F}" type="pres">
      <dgm:prSet presAssocID="{41A20839-E33B-48A2-9014-49F2CA2A24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DCFE2-3106-48E0-8F8A-00826EE3EB0F}" type="pres">
      <dgm:prSet presAssocID="{840CE18D-5574-44FD-A3CE-C64B32B966E2}" presName="composite" presStyleCnt="0"/>
      <dgm:spPr/>
    </dgm:pt>
    <dgm:pt modelId="{44A3A722-DD60-4143-B67F-33A44A516F29}" type="pres">
      <dgm:prSet presAssocID="{840CE18D-5574-44FD-A3CE-C64B32B966E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42F1-DDD5-41B9-AA7F-961F56E471AB}" type="pres">
      <dgm:prSet presAssocID="{840CE18D-5574-44FD-A3CE-C64B32B966E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D4D8-A96A-4F57-8422-5554B07A1060}" type="pres">
      <dgm:prSet presAssocID="{CE291088-5D91-429D-8111-4702BF442F99}" presName="sp" presStyleCnt="0"/>
      <dgm:spPr/>
    </dgm:pt>
    <dgm:pt modelId="{F8646C3B-1B93-479F-9C96-39B200A82009}" type="pres">
      <dgm:prSet presAssocID="{B8EFCF8D-C8B1-4358-A239-52C539913C2F}" presName="composite" presStyleCnt="0"/>
      <dgm:spPr/>
    </dgm:pt>
    <dgm:pt modelId="{81F60686-5CD8-4A9F-AA7F-762B86DFB9B8}" type="pres">
      <dgm:prSet presAssocID="{B8EFCF8D-C8B1-4358-A239-52C539913C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83CDD-F91D-4F7D-BFE5-15ECDE777FF9}" type="pres">
      <dgm:prSet presAssocID="{B8EFCF8D-C8B1-4358-A239-52C539913C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E6D76-A387-4902-993F-4223AA19A3F6}" type="pres">
      <dgm:prSet presAssocID="{385E8FA4-7724-44D7-B394-1B964D6FECCA}" presName="sp" presStyleCnt="0"/>
      <dgm:spPr/>
    </dgm:pt>
    <dgm:pt modelId="{EF4B747B-A6EF-4457-B11B-534383FAF74B}" type="pres">
      <dgm:prSet presAssocID="{F2E15A77-77AA-474B-81FD-A67809F00698}" presName="composite" presStyleCnt="0"/>
      <dgm:spPr/>
    </dgm:pt>
    <dgm:pt modelId="{E361874E-0C4A-484C-97A8-C7B64A0911E6}" type="pres">
      <dgm:prSet presAssocID="{F2E15A77-77AA-474B-81FD-A67809F0069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70B22-D32F-41DD-9ED4-1DE74CF0471A}" type="pres">
      <dgm:prSet presAssocID="{F2E15A77-77AA-474B-81FD-A67809F0069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99AD3-646F-4B8A-9AB4-C7472ECE6F2D}" type="pres">
      <dgm:prSet presAssocID="{BD88F759-AA45-4D46-85EE-144E47A7EEF9}" presName="sp" presStyleCnt="0"/>
      <dgm:spPr/>
    </dgm:pt>
    <dgm:pt modelId="{FF7C4FF4-F816-429E-89F7-FD323DACA4CB}" type="pres">
      <dgm:prSet presAssocID="{B94CD479-C228-48F2-A1DC-A46EFE3E901C}" presName="composite" presStyleCnt="0"/>
      <dgm:spPr/>
    </dgm:pt>
    <dgm:pt modelId="{17AA9658-15AE-4B02-ADDE-9EF7D6BE8820}" type="pres">
      <dgm:prSet presAssocID="{B94CD479-C228-48F2-A1DC-A46EFE3E901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850DB-BA10-4FB1-8307-977A501E6E13}" type="pres">
      <dgm:prSet presAssocID="{B94CD479-C228-48F2-A1DC-A46EFE3E901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771A53-BF2A-44BF-BC04-5657D5662E58}" type="presOf" srcId="{D4F971B2-0820-484F-B897-EB9EFD71B8BC}" destId="{9A5850DB-BA10-4FB1-8307-977A501E6E13}" srcOrd="0" destOrd="0" presId="urn:microsoft.com/office/officeart/2005/8/layout/chevron2"/>
    <dgm:cxn modelId="{FF6D67E0-7545-4DFD-80EB-82FDFF37C8D0}" srcId="{F2E15A77-77AA-474B-81FD-A67809F00698}" destId="{42639809-6C73-4031-91DE-CF0AF3B901C2}" srcOrd="0" destOrd="0" parTransId="{674EEB21-9188-4603-8406-5DD5C72810AB}" sibTransId="{7E00B990-6ED8-4238-9A11-DAF14785EA1E}"/>
    <dgm:cxn modelId="{0992A757-E543-43AE-91C3-03287DD60486}" srcId="{B8EFCF8D-C8B1-4358-A239-52C539913C2F}" destId="{470DD6C7-A93C-49BB-85F2-7D6D91DB8A75}" srcOrd="0" destOrd="0" parTransId="{F263549F-04DD-4F33-980F-F937B2686845}" sibTransId="{0F32CC03-FFC3-412D-9048-454F3CCA46A1}"/>
    <dgm:cxn modelId="{1EFEDB10-B071-4A33-ABB3-675E3E45793A}" type="presOf" srcId="{F2E15A77-77AA-474B-81FD-A67809F00698}" destId="{E361874E-0C4A-484C-97A8-C7B64A0911E6}" srcOrd="0" destOrd="0" presId="urn:microsoft.com/office/officeart/2005/8/layout/chevron2"/>
    <dgm:cxn modelId="{EC61A727-0915-4940-A278-F503965FE0DC}" type="presOf" srcId="{B94CD479-C228-48F2-A1DC-A46EFE3E901C}" destId="{17AA9658-15AE-4B02-ADDE-9EF7D6BE8820}" srcOrd="0" destOrd="0" presId="urn:microsoft.com/office/officeart/2005/8/layout/chevron2"/>
    <dgm:cxn modelId="{05F26640-518D-435F-8264-C1CF97680548}" type="presOf" srcId="{5E6BA470-16E9-41A8-AD86-0F7EBE484CF0}" destId="{641E42F1-DDD5-41B9-AA7F-961F56E471AB}" srcOrd="0" destOrd="0" presId="urn:microsoft.com/office/officeart/2005/8/layout/chevron2"/>
    <dgm:cxn modelId="{53F7CE67-6A29-4C5F-971D-498F3630CB31}" srcId="{41A20839-E33B-48A2-9014-49F2CA2A2451}" destId="{840CE18D-5574-44FD-A3CE-C64B32B966E2}" srcOrd="0" destOrd="0" parTransId="{7D3D9555-7255-476E-B4C5-403D8E1A1D9B}" sibTransId="{CE291088-5D91-429D-8111-4702BF442F99}"/>
    <dgm:cxn modelId="{299EC3BE-4151-4833-A3E8-8A1B74B83997}" srcId="{41A20839-E33B-48A2-9014-49F2CA2A2451}" destId="{F2E15A77-77AA-474B-81FD-A67809F00698}" srcOrd="2" destOrd="0" parTransId="{4E1D689B-2EA6-4930-A63D-C937FCD24D22}" sibTransId="{BD88F759-AA45-4D46-85EE-144E47A7EEF9}"/>
    <dgm:cxn modelId="{50186F92-8056-47E4-B6BA-E019818E58AE}" srcId="{41A20839-E33B-48A2-9014-49F2CA2A2451}" destId="{B94CD479-C228-48F2-A1DC-A46EFE3E901C}" srcOrd="3" destOrd="0" parTransId="{EF169E31-4C1F-4C97-9B18-21573CC265DC}" sibTransId="{CB3C347B-6931-4349-8CBC-A0F1ED0EBD50}"/>
    <dgm:cxn modelId="{8BE67642-F5A3-41DD-A7B4-5470C3666062}" type="presOf" srcId="{470DD6C7-A93C-49BB-85F2-7D6D91DB8A75}" destId="{6C983CDD-F91D-4F7D-BFE5-15ECDE777FF9}" srcOrd="0" destOrd="0" presId="urn:microsoft.com/office/officeart/2005/8/layout/chevron2"/>
    <dgm:cxn modelId="{08CF80FC-3D96-4D58-9AFB-3E39330E3288}" srcId="{B94CD479-C228-48F2-A1DC-A46EFE3E901C}" destId="{D4F971B2-0820-484F-B897-EB9EFD71B8BC}" srcOrd="0" destOrd="0" parTransId="{9E1BAC9D-66F9-4DF7-96EC-F28E977E44F8}" sibTransId="{C56722CF-9F76-4FEA-999D-855F33B60AC2}"/>
    <dgm:cxn modelId="{E32E240D-B447-476A-97A9-2007429C34E5}" srcId="{41A20839-E33B-48A2-9014-49F2CA2A2451}" destId="{B8EFCF8D-C8B1-4358-A239-52C539913C2F}" srcOrd="1" destOrd="0" parTransId="{F182F9A0-E53E-4CBC-900F-FE48E0819EFD}" sibTransId="{385E8FA4-7724-44D7-B394-1B964D6FECCA}"/>
    <dgm:cxn modelId="{6F673918-EBC4-4BCD-AAA5-7C2F9DA3D399}" srcId="{840CE18D-5574-44FD-A3CE-C64B32B966E2}" destId="{5E6BA470-16E9-41A8-AD86-0F7EBE484CF0}" srcOrd="0" destOrd="0" parTransId="{BFC505A0-1D0E-4E42-A8C1-CE7C12DAE72C}" sibTransId="{C279CE90-1EB7-446D-A0A5-9B237028DAC6}"/>
    <dgm:cxn modelId="{171D8CD5-769A-4D81-8841-F9876C49082C}" type="presOf" srcId="{840CE18D-5574-44FD-A3CE-C64B32B966E2}" destId="{44A3A722-DD60-4143-B67F-33A44A516F29}" srcOrd="0" destOrd="0" presId="urn:microsoft.com/office/officeart/2005/8/layout/chevron2"/>
    <dgm:cxn modelId="{BD590179-3DBB-4125-AF7D-41D18E49560B}" type="presOf" srcId="{B8EFCF8D-C8B1-4358-A239-52C539913C2F}" destId="{81F60686-5CD8-4A9F-AA7F-762B86DFB9B8}" srcOrd="0" destOrd="0" presId="urn:microsoft.com/office/officeart/2005/8/layout/chevron2"/>
    <dgm:cxn modelId="{8C01C9B7-A8E1-4F56-8B4E-BD5727AABA86}" type="presOf" srcId="{41A20839-E33B-48A2-9014-49F2CA2A2451}" destId="{9D02A515-7824-4D02-A5ED-74C96D0DE60F}" srcOrd="0" destOrd="0" presId="urn:microsoft.com/office/officeart/2005/8/layout/chevron2"/>
    <dgm:cxn modelId="{938AC0E8-D15B-44CA-A8B3-5CF6AD03508A}" type="presOf" srcId="{42639809-6C73-4031-91DE-CF0AF3B901C2}" destId="{F3170B22-D32F-41DD-9ED4-1DE74CF0471A}" srcOrd="0" destOrd="0" presId="urn:microsoft.com/office/officeart/2005/8/layout/chevron2"/>
    <dgm:cxn modelId="{92AB1988-D7B5-41C2-84BA-E985EAFFEACA}" type="presParOf" srcId="{9D02A515-7824-4D02-A5ED-74C96D0DE60F}" destId="{FC7DCFE2-3106-48E0-8F8A-00826EE3EB0F}" srcOrd="0" destOrd="0" presId="urn:microsoft.com/office/officeart/2005/8/layout/chevron2"/>
    <dgm:cxn modelId="{EE5350CB-84DF-4A8A-A4DD-E20D162CBE29}" type="presParOf" srcId="{FC7DCFE2-3106-48E0-8F8A-00826EE3EB0F}" destId="{44A3A722-DD60-4143-B67F-33A44A516F29}" srcOrd="0" destOrd="0" presId="urn:microsoft.com/office/officeart/2005/8/layout/chevron2"/>
    <dgm:cxn modelId="{DEDB9AB2-B9BA-4A22-A910-A000244E5793}" type="presParOf" srcId="{FC7DCFE2-3106-48E0-8F8A-00826EE3EB0F}" destId="{641E42F1-DDD5-41B9-AA7F-961F56E471AB}" srcOrd="1" destOrd="0" presId="urn:microsoft.com/office/officeart/2005/8/layout/chevron2"/>
    <dgm:cxn modelId="{47B0CA47-D501-43C3-9BC1-7FA2AD14D273}" type="presParOf" srcId="{9D02A515-7824-4D02-A5ED-74C96D0DE60F}" destId="{243DD4D8-A96A-4F57-8422-5554B07A1060}" srcOrd="1" destOrd="0" presId="urn:microsoft.com/office/officeart/2005/8/layout/chevron2"/>
    <dgm:cxn modelId="{FEDB56A0-260F-4033-9BBC-184232FCF9B2}" type="presParOf" srcId="{9D02A515-7824-4D02-A5ED-74C96D0DE60F}" destId="{F8646C3B-1B93-479F-9C96-39B200A82009}" srcOrd="2" destOrd="0" presId="urn:microsoft.com/office/officeart/2005/8/layout/chevron2"/>
    <dgm:cxn modelId="{086F6365-0D7F-4833-AED3-716CA36045AD}" type="presParOf" srcId="{F8646C3B-1B93-479F-9C96-39B200A82009}" destId="{81F60686-5CD8-4A9F-AA7F-762B86DFB9B8}" srcOrd="0" destOrd="0" presId="urn:microsoft.com/office/officeart/2005/8/layout/chevron2"/>
    <dgm:cxn modelId="{6E8E85B8-CBB4-4D19-A91A-1EFBC3B748E0}" type="presParOf" srcId="{F8646C3B-1B93-479F-9C96-39B200A82009}" destId="{6C983CDD-F91D-4F7D-BFE5-15ECDE777FF9}" srcOrd="1" destOrd="0" presId="urn:microsoft.com/office/officeart/2005/8/layout/chevron2"/>
    <dgm:cxn modelId="{7AF30112-9650-4B5A-9C18-F8B939D2ACD2}" type="presParOf" srcId="{9D02A515-7824-4D02-A5ED-74C96D0DE60F}" destId="{751E6D76-A387-4902-993F-4223AA19A3F6}" srcOrd="3" destOrd="0" presId="urn:microsoft.com/office/officeart/2005/8/layout/chevron2"/>
    <dgm:cxn modelId="{F9FE764B-3B23-47FC-8E60-E471C1CF4144}" type="presParOf" srcId="{9D02A515-7824-4D02-A5ED-74C96D0DE60F}" destId="{EF4B747B-A6EF-4457-B11B-534383FAF74B}" srcOrd="4" destOrd="0" presId="urn:microsoft.com/office/officeart/2005/8/layout/chevron2"/>
    <dgm:cxn modelId="{E2FAD22F-F2A3-4156-8B82-BC9FF1DB09B6}" type="presParOf" srcId="{EF4B747B-A6EF-4457-B11B-534383FAF74B}" destId="{E361874E-0C4A-484C-97A8-C7B64A0911E6}" srcOrd="0" destOrd="0" presId="urn:microsoft.com/office/officeart/2005/8/layout/chevron2"/>
    <dgm:cxn modelId="{47BC19AD-D6E2-4436-AF35-3AD3A11C40C4}" type="presParOf" srcId="{EF4B747B-A6EF-4457-B11B-534383FAF74B}" destId="{F3170B22-D32F-41DD-9ED4-1DE74CF0471A}" srcOrd="1" destOrd="0" presId="urn:microsoft.com/office/officeart/2005/8/layout/chevron2"/>
    <dgm:cxn modelId="{2BE10D17-2F5F-4190-B93E-C6B1910B1F5D}" type="presParOf" srcId="{9D02A515-7824-4D02-A5ED-74C96D0DE60F}" destId="{C3899AD3-646F-4B8A-9AB4-C7472ECE6F2D}" srcOrd="5" destOrd="0" presId="urn:microsoft.com/office/officeart/2005/8/layout/chevron2"/>
    <dgm:cxn modelId="{C42FDB08-FA19-42EA-AE32-4AEACA8F912E}" type="presParOf" srcId="{9D02A515-7824-4D02-A5ED-74C96D0DE60F}" destId="{FF7C4FF4-F816-429E-89F7-FD323DACA4CB}" srcOrd="6" destOrd="0" presId="urn:microsoft.com/office/officeart/2005/8/layout/chevron2"/>
    <dgm:cxn modelId="{1736BFF5-25EC-4F8D-B042-F7A2898433B7}" type="presParOf" srcId="{FF7C4FF4-F816-429E-89F7-FD323DACA4CB}" destId="{17AA9658-15AE-4B02-ADDE-9EF7D6BE8820}" srcOrd="0" destOrd="0" presId="urn:microsoft.com/office/officeart/2005/8/layout/chevron2"/>
    <dgm:cxn modelId="{B7DCABD0-41DA-44DF-B08A-6CE7212A7A96}" type="presParOf" srcId="{FF7C4FF4-F816-429E-89F7-FD323DACA4CB}" destId="{9A5850DB-BA10-4FB1-8307-977A501E6E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3A722-DD60-4143-B67F-33A44A516F29}">
      <dsp:nvSpPr>
        <dsp:cNvPr id="0" name=""/>
        <dsp:cNvSpPr/>
      </dsp:nvSpPr>
      <dsp:spPr>
        <a:xfrm rot="5400000">
          <a:off x="-191569" y="194413"/>
          <a:ext cx="1277128" cy="8939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49839"/>
        <a:ext cx="893989" cy="383139"/>
      </dsp:txXfrm>
    </dsp:sp>
    <dsp:sp modelId="{641E42F1-DDD5-41B9-AA7F-961F56E471AB}">
      <dsp:nvSpPr>
        <dsp:cNvPr id="0" name=""/>
        <dsp:cNvSpPr/>
      </dsp:nvSpPr>
      <dsp:spPr>
        <a:xfrm rot="5400000">
          <a:off x="3889580" y="-2992745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 овощ.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43369"/>
        <a:ext cx="6780790" cy="749085"/>
      </dsp:txXfrm>
    </dsp:sp>
    <dsp:sp modelId="{81F60686-5CD8-4A9F-AA7F-762B86DFB9B8}">
      <dsp:nvSpPr>
        <dsp:cNvPr id="0" name=""/>
        <dsp:cNvSpPr/>
      </dsp:nvSpPr>
      <dsp:spPr>
        <a:xfrm rot="5400000">
          <a:off x="-191569" y="1325209"/>
          <a:ext cx="1277128" cy="89398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580635"/>
        <a:ext cx="893989" cy="383139"/>
      </dsp:txXfrm>
    </dsp:sp>
    <dsp:sp modelId="{6C983CDD-F91D-4F7D-BFE5-15ECDE777FF9}">
      <dsp:nvSpPr>
        <dsp:cNvPr id="0" name=""/>
        <dsp:cNvSpPr/>
      </dsp:nvSpPr>
      <dsp:spPr>
        <a:xfrm rot="5400000">
          <a:off x="3889580" y="-1861949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Нажми на овощ.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1174165"/>
        <a:ext cx="6780790" cy="749085"/>
      </dsp:txXfrm>
    </dsp:sp>
    <dsp:sp modelId="{E361874E-0C4A-484C-97A8-C7B64A0911E6}">
      <dsp:nvSpPr>
        <dsp:cNvPr id="0" name=""/>
        <dsp:cNvSpPr/>
      </dsp:nvSpPr>
      <dsp:spPr>
        <a:xfrm rot="5400000">
          <a:off x="-191569" y="2456006"/>
          <a:ext cx="1277128" cy="89398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711432"/>
        <a:ext cx="893989" cy="383139"/>
      </dsp:txXfrm>
    </dsp:sp>
    <dsp:sp modelId="{F3170B22-D32F-41DD-9ED4-1DE74CF0471A}">
      <dsp:nvSpPr>
        <dsp:cNvPr id="0" name=""/>
        <dsp:cNvSpPr/>
      </dsp:nvSpPr>
      <dsp:spPr>
        <a:xfrm rot="5400000">
          <a:off x="3889580" y="-731153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 овощ ласково.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2304961"/>
        <a:ext cx="6780790" cy="749085"/>
      </dsp:txXfrm>
    </dsp:sp>
    <dsp:sp modelId="{17AA9658-15AE-4B02-ADDE-9EF7D6BE8820}">
      <dsp:nvSpPr>
        <dsp:cNvPr id="0" name=""/>
        <dsp:cNvSpPr/>
      </dsp:nvSpPr>
      <dsp:spPr>
        <a:xfrm rot="5400000">
          <a:off x="-191569" y="3586802"/>
          <a:ext cx="1277128" cy="89398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842228"/>
        <a:ext cx="893989" cy="383139"/>
      </dsp:txXfrm>
    </dsp:sp>
    <dsp:sp modelId="{9A5850DB-BA10-4FB1-8307-977A501E6E13}">
      <dsp:nvSpPr>
        <dsp:cNvPr id="0" name=""/>
        <dsp:cNvSpPr/>
      </dsp:nvSpPr>
      <dsp:spPr>
        <a:xfrm rot="5400000">
          <a:off x="3889580" y="399642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ссылке к следующему заданию.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3435756"/>
        <a:ext cx="6780790" cy="74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 l="-5000" t="-4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02105"/>
            <a:ext cx="80724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«Назови ласково»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714348" y="1214422"/>
          <a:ext cx="7715304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3428992" y="5786454"/>
            <a:ext cx="2571768" cy="7000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E:\рисунки\Мои рисунки\102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8596" y="571480"/>
            <a:ext cx="3571900" cy="5890278"/>
          </a:xfrm>
          <a:prstGeom prst="rect">
            <a:avLst/>
          </a:prstGeom>
          <a:noFill/>
        </p:spPr>
      </p:pic>
      <p:pic>
        <p:nvPicPr>
          <p:cNvPr id="7171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00826" y="2571744"/>
            <a:ext cx="1245114" cy="20532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E:\рисунки\Мои рисунки\102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83"/>
          <a:stretch>
            <a:fillRect/>
          </a:stretch>
        </p:blipFill>
        <p:spPr bwMode="auto">
          <a:xfrm>
            <a:off x="1000100" y="1000108"/>
            <a:ext cx="2714644" cy="4981954"/>
          </a:xfrm>
          <a:prstGeom prst="rect">
            <a:avLst/>
          </a:prstGeom>
          <a:noFill/>
        </p:spPr>
      </p:pic>
      <p:pic>
        <p:nvPicPr>
          <p:cNvPr id="7171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86446" y="2500306"/>
            <a:ext cx="2500330" cy="20857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E:\рисунки\Мои рисунки\102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72" y="1285860"/>
            <a:ext cx="4143404" cy="4189018"/>
          </a:xfrm>
          <a:prstGeom prst="rect">
            <a:avLst/>
          </a:prstGeom>
          <a:noFill/>
        </p:spPr>
      </p:pic>
      <p:pic>
        <p:nvPicPr>
          <p:cNvPr id="7171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00826" y="3001514"/>
            <a:ext cx="1567319" cy="15845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E:\рисунки\Мои рисунки\1025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1643050"/>
            <a:ext cx="4177352" cy="3143272"/>
          </a:xfrm>
          <a:prstGeom prst="rect">
            <a:avLst/>
          </a:prstGeom>
          <a:noFill/>
        </p:spPr>
      </p:pic>
      <p:pic>
        <p:nvPicPr>
          <p:cNvPr id="7171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72264" y="2857496"/>
            <a:ext cx="1493763" cy="14428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1714488"/>
            <a:ext cx="4286280" cy="3570742"/>
          </a:xfrm>
          <a:prstGeom prst="rect">
            <a:avLst/>
          </a:prstGeom>
          <a:noFill/>
        </p:spPr>
      </p:pic>
      <p:pic>
        <p:nvPicPr>
          <p:cNvPr id="1027" name="Picture 3" descr="E:\рисунки\Мои рисунки\4838_b_Kukla_Inna_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15140" y="2285992"/>
            <a:ext cx="1368469" cy="24632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рисунки\Мои рисунки\218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57950" y="3071810"/>
            <a:ext cx="1823874" cy="1240234"/>
          </a:xfrm>
          <a:prstGeom prst="rect">
            <a:avLst/>
          </a:prstGeom>
          <a:noFill/>
        </p:spPr>
      </p:pic>
      <p:pic>
        <p:nvPicPr>
          <p:cNvPr id="2051" name="Picture 3" descr="E:\рисунки\Мои рисунки\4680_1_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928670"/>
            <a:ext cx="4142951" cy="500159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8534" y="1142984"/>
            <a:ext cx="4579218" cy="5126604"/>
          </a:xfrm>
          <a:prstGeom prst="rect">
            <a:avLst/>
          </a:prstGeom>
          <a:noFill/>
        </p:spPr>
      </p:pic>
      <p:pic>
        <p:nvPicPr>
          <p:cNvPr id="3075" name="Picture 3" descr="E:\рисунки\картинки\дом\игрушки\матрешка\jp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14" t="14172" r="46258" b="32086"/>
          <a:stretch>
            <a:fillRect/>
          </a:stretch>
        </p:blipFill>
        <p:spPr bwMode="auto">
          <a:xfrm>
            <a:off x="6357950" y="2714620"/>
            <a:ext cx="1643074" cy="184845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E:\рисунки\картинки\дом\игрушки\машинка\44967237_1244652363_Samosv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 bwMode="auto">
          <a:xfrm>
            <a:off x="571472" y="1071546"/>
            <a:ext cx="3786214" cy="4894375"/>
          </a:xfrm>
          <a:prstGeom prst="rect">
            <a:avLst/>
          </a:prstGeom>
          <a:noFill/>
        </p:spPr>
      </p:pic>
      <p:pic>
        <p:nvPicPr>
          <p:cNvPr id="4099" name="Picture 3" descr="E:\рисунки\картинки\дом\игрушки\машинка\3782_en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 bwMode="auto">
          <a:xfrm>
            <a:off x="6534919" y="2571744"/>
            <a:ext cx="1503417" cy="19434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 bwMode="auto">
          <a:xfrm>
            <a:off x="714348" y="857232"/>
            <a:ext cx="3993365" cy="5214974"/>
          </a:xfrm>
          <a:prstGeom prst="rect">
            <a:avLst/>
          </a:prstGeom>
          <a:noFill/>
        </p:spPr>
      </p:pic>
      <p:pic>
        <p:nvPicPr>
          <p:cNvPr id="5124" name="Picture 4" descr="E:\рисунки\Мои рисунки\beach_ball_0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72264" y="2357430"/>
            <a:ext cx="1432935" cy="21327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E:\рисунки\картинки\дом\игрушки\пирамидка\пирамидка\0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7158" y="1285860"/>
            <a:ext cx="4357718" cy="4211063"/>
          </a:xfrm>
          <a:prstGeom prst="rect">
            <a:avLst/>
          </a:prstGeom>
          <a:noFill/>
        </p:spPr>
      </p:pic>
      <p:pic>
        <p:nvPicPr>
          <p:cNvPr id="8" name="Picture 2" descr="E:\рисунки\картинки\дом\игрушки\пирамидка\пирамидка\0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86446" y="2731942"/>
            <a:ext cx="2144541" cy="160840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E:\рисунки\Мои рисунки\102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282" y="1357298"/>
            <a:ext cx="5572164" cy="3799202"/>
          </a:xfrm>
          <a:prstGeom prst="rect">
            <a:avLst/>
          </a:prstGeom>
          <a:noFill/>
        </p:spPr>
      </p:pic>
      <p:pic>
        <p:nvPicPr>
          <p:cNvPr id="7171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91" t="33426" r="9091" b="20294"/>
          <a:stretch>
            <a:fillRect/>
          </a:stretch>
        </p:blipFill>
        <p:spPr bwMode="auto">
          <a:xfrm>
            <a:off x="6215074" y="3286124"/>
            <a:ext cx="2357454" cy="10001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E:\рисунки\Мои рисунки\1025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1142984"/>
            <a:ext cx="4101799" cy="4214842"/>
          </a:xfrm>
          <a:prstGeom prst="rect">
            <a:avLst/>
          </a:prstGeom>
          <a:noFill/>
        </p:spPr>
      </p:pic>
      <p:pic>
        <p:nvPicPr>
          <p:cNvPr id="7171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00826" y="2705950"/>
            <a:ext cx="1521166" cy="16914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29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81</cp:revision>
  <dcterms:modified xsi:type="dcterms:W3CDTF">2014-02-12T07:05:51Z</dcterms:modified>
</cp:coreProperties>
</file>