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8" r:id="rId8"/>
    <p:sldId id="272" r:id="rId9"/>
    <p:sldId id="267" r:id="rId10"/>
    <p:sldId id="289" r:id="rId11"/>
    <p:sldId id="268" r:id="rId12"/>
    <p:sldId id="269" r:id="rId13"/>
    <p:sldId id="273" r:id="rId14"/>
    <p:sldId id="274" r:id="rId15"/>
    <p:sldId id="271" r:id="rId16"/>
    <p:sldId id="286" r:id="rId17"/>
    <p:sldId id="291" r:id="rId18"/>
    <p:sldId id="280" r:id="rId19"/>
    <p:sldId id="281" r:id="rId20"/>
    <p:sldId id="282" r:id="rId21"/>
    <p:sldId id="283" r:id="rId22"/>
    <p:sldId id="290" r:id="rId23"/>
    <p:sldId id="284" r:id="rId24"/>
    <p:sldId id="285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109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19A0-2707-4988-9BF8-A5AD0AE6AB47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99CA-C11E-4528-907B-B72B1BE98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53E5-FA17-4EF1-8090-7274DB140EDA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AE9D-995B-46F3-A7BE-9B10CC970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09DF-4A1A-489D-B907-EDABB6CB8610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179F-BF7F-4E33-81FE-CE802ABBC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22F6-FA54-45D0-828A-EE0D65321190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84D5-185B-4DE0-A643-4821027F2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7527-BA15-432F-9D6B-CA58C8BF058A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3181-93F3-4E7F-B71C-B9B6F3753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7B25-1963-48AF-8415-B46687C9D7AD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3DB5-5694-430A-9616-C988121EB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7A96-DF4A-43E8-98D1-450236BA5C8B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503D-1E9B-432C-A8B7-EB72BB0AE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46F8-A898-4D22-8564-E404C2278E69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3DA1-9737-4BCB-802E-A4A548F39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8E35-B527-4D28-9133-44287AC15B08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942D-85B3-4D4B-A5CF-29F2F2AA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92E4-2167-4E49-BCE9-9794D690EB8A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90326-0746-44EE-979C-5CB19EC8F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F080-4702-4E1F-A4AC-F425B301F469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5222-D818-4CF4-9BD3-771FC9F3F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D4569F-D3B3-4CC8-9965-3A352A8139B4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491D9-D23C-47C7-9EA4-648685857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http://img-fotki.yandex.ru/get/4600/120710424.35e/0_7a1bd_c3d499d1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6681405">
            <a:off x="6481763" y="1531938"/>
            <a:ext cx="298926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3" y="620713"/>
            <a:ext cx="6400800" cy="4318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Перелетные птицы весной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II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младшая группа</a:t>
            </a:r>
          </a:p>
        </p:txBody>
      </p:sp>
      <p:pic>
        <p:nvPicPr>
          <p:cNvPr id="2052" name="Picture 5" descr="http://allforchildren.ru/why/illustr/which10-1.jpg"/>
          <p:cNvPicPr>
            <a:picLocks noChangeAspect="1" noChangeArrowheads="1"/>
          </p:cNvPicPr>
          <p:nvPr/>
        </p:nvPicPr>
        <p:blipFill>
          <a:blip r:embed="rId3" cstate="email"/>
          <a:srcRect b="12602"/>
          <a:stretch>
            <a:fillRect/>
          </a:stretch>
        </p:blipFill>
        <p:spPr bwMode="auto">
          <a:xfrm>
            <a:off x="1258888" y="3716338"/>
            <a:ext cx="1905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ttp://bvi.rusf.ru/taksa/i0018/0018781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3429000"/>
            <a:ext cx="32559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http://img-fotki.yandex.ru/get/58191/111874181.bb/0_9a5f7_a80d3bf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427829">
            <a:off x="396082" y="3375818"/>
            <a:ext cx="29210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4103687" cy="723900"/>
          </a:xfrm>
        </p:spPr>
        <p:txBody>
          <a:bodyPr/>
          <a:lstStyle/>
          <a:p>
            <a:r>
              <a:rPr lang="ru-RU" sz="2800" b="1" smtClean="0"/>
              <a:t>белая трясогузка,</a:t>
            </a:r>
          </a:p>
        </p:txBody>
      </p:sp>
      <p:pic>
        <p:nvPicPr>
          <p:cNvPr id="11267" name="Picture 2" descr="http://2.bp.blogspot.com/-gPWKza8s7Gg/T5Qr_4yy-tI/AAAAAAAAADw/L_2ig_F1G68/s1600/%D0%B1%D0%B5%D0%BB%D0%B0%D1%8F-%D1%82%D1%80%D1%8F%D1%81%D0%BE%D0%B3%D1%83%D0%B7%D0%BA%D0%B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341438"/>
            <a:ext cx="62468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club.foto.ru/gallery/images/photo/2011/04/04/17446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692150"/>
            <a:ext cx="2520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ttp://www.selgasfoto.lv/images/mazie_putni/balt___cielava__motacilla_alba_./20.06.08._4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3933825"/>
            <a:ext cx="37084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338" cy="922337"/>
          </a:xfrm>
        </p:spPr>
        <p:txBody>
          <a:bodyPr/>
          <a:lstStyle/>
          <a:p>
            <a:r>
              <a:rPr lang="ru-RU" sz="3200" b="1" smtClean="0"/>
              <a:t>дрозд</a:t>
            </a:r>
            <a:r>
              <a:rPr lang="ru-RU" sz="3200" smtClean="0"/>
              <a:t>,</a:t>
            </a:r>
          </a:p>
        </p:txBody>
      </p:sp>
      <p:pic>
        <p:nvPicPr>
          <p:cNvPr id="12291" name="Picture 5" descr="http://ptici.narod.ru/foto_max/pevchy_droz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484313"/>
            <a:ext cx="43211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http://kireas.org/images/Turdus%20philomelo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188913"/>
            <a:ext cx="2663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http://en.academic.ru/pictures/enwiki/83/Song_thrus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357563"/>
            <a:ext cx="424815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4546600" cy="941388"/>
          </a:xfrm>
        </p:spPr>
        <p:txBody>
          <a:bodyPr/>
          <a:lstStyle/>
          <a:p>
            <a:r>
              <a:rPr lang="ru-RU" sz="3200" b="1" smtClean="0"/>
              <a:t>соловей</a:t>
            </a:r>
            <a:r>
              <a:rPr lang="ru-RU" sz="3200" smtClean="0"/>
              <a:t>,</a:t>
            </a:r>
          </a:p>
        </p:txBody>
      </p:sp>
      <p:pic>
        <p:nvPicPr>
          <p:cNvPr id="13315" name="Picture 5" descr="http://img15.nnm.ru/f/7/8/6/5/05b41bc2e05bab01fec5869c1d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196975"/>
            <a:ext cx="3959225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http://ryadom-s-nami.ru/wp-content/uploads/2012/05/%D0%BF%D1%82%D0%B8%D1%86%D0%B0-%D1%81%D0%BE%D0%BB%D0%BE%D0%B2%D0%B5%D0%B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260350"/>
            <a:ext cx="338455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http://www.stihi.ru/pics/2012/04/14/71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933825"/>
            <a:ext cx="4140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r>
              <a:rPr lang="ru-RU" sz="3200" b="1" smtClean="0"/>
              <a:t>скворец,</a:t>
            </a:r>
          </a:p>
        </p:txBody>
      </p:sp>
      <p:pic>
        <p:nvPicPr>
          <p:cNvPr id="14339" name="Picture 7" descr="http://icon.s.photosight.ru/img/a/1f8/3762529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88913"/>
            <a:ext cx="45720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http://www.shunk.ru/pics/15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24175"/>
            <a:ext cx="52149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229600" cy="1143000"/>
          </a:xfrm>
        </p:spPr>
        <p:txBody>
          <a:bodyPr/>
          <a:lstStyle/>
          <a:p>
            <a:r>
              <a:rPr lang="ru-RU" sz="3200" b="1" smtClean="0"/>
              <a:t>жаворонок,</a:t>
            </a:r>
          </a:p>
        </p:txBody>
      </p:sp>
      <p:pic>
        <p:nvPicPr>
          <p:cNvPr id="15363" name="Picture 5" descr="http://www.astrocape.org.za/Plett0801/Lark_LargeBilled69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4675"/>
            <a:ext cx="47529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http://ibc.lynxeds.com/files/pictures/S04365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1388" y="1773238"/>
            <a:ext cx="4392612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200" b="1" smtClean="0"/>
              <a:t>кукушка,</a:t>
            </a:r>
          </a:p>
        </p:txBody>
      </p:sp>
      <p:pic>
        <p:nvPicPr>
          <p:cNvPr id="16387" name="Picture 5" descr="http://novyegorki.moy.su/Fun_and_soft/Fun/Pictures/Kukush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825" y="2276475"/>
            <a:ext cx="3700463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http://www.birds.kz/photos/0077/001/007700398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3813" y="1341438"/>
            <a:ext cx="50165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200" b="1" smtClean="0"/>
              <a:t>аист.</a:t>
            </a:r>
          </a:p>
        </p:txBody>
      </p:sp>
      <p:pic>
        <p:nvPicPr>
          <p:cNvPr id="17411" name="Picture 7" descr="http://www.abvgdacha.ru/content/images/salkovo/19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908050"/>
            <a:ext cx="4724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http://www.kartinki24.ru/uploads/gallery/main/321/x85y66h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420938"/>
            <a:ext cx="48434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4033838" cy="1254125"/>
          </a:xfrm>
        </p:spPr>
        <p:txBody>
          <a:bodyPr/>
          <a:lstStyle/>
          <a:p>
            <a:r>
              <a:rPr lang="ru-RU" sz="3200" b="1" smtClean="0"/>
              <a:t>чайка</a:t>
            </a:r>
          </a:p>
        </p:txBody>
      </p:sp>
      <p:pic>
        <p:nvPicPr>
          <p:cNvPr id="18435" name="Содержимое 3" descr="чай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2708275"/>
            <a:ext cx="4392613" cy="3492500"/>
          </a:xfrm>
        </p:spPr>
      </p:pic>
      <p:pic>
        <p:nvPicPr>
          <p:cNvPr id="18436" name="Рисунок 5" descr="чайк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9525" y="692150"/>
            <a:ext cx="4511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чайки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4365625"/>
            <a:ext cx="280193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400" b="1" smtClean="0"/>
              <a:t>Прилетели и другие птицы. Все они были рады вернуться весной в родные края! </a:t>
            </a:r>
          </a:p>
        </p:txBody>
      </p:sp>
      <p:pic>
        <p:nvPicPr>
          <p:cNvPr id="19459" name="Picture 5" descr="http://huntlib.ru/news/item/f00/s00/n0000032/pic/000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6838" y="3789363"/>
            <a:ext cx="37449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http://www.stihi.ru/pics/2011/03/05/97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3188" y="1052513"/>
            <a:ext cx="37877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http://animals-wild.ru/uploads/1301949424_12581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276475"/>
            <a:ext cx="495776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http://pozitiv-news.ru/wp-content/uploads/2011/02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25963" y="3500438"/>
            <a:ext cx="42529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633413"/>
          </a:xfrm>
        </p:spPr>
        <p:txBody>
          <a:bodyPr/>
          <a:lstStyle/>
          <a:p>
            <a:r>
              <a:rPr lang="ru-RU" sz="2000" b="1" smtClean="0"/>
              <a:t>Но им не до веселья! Весной у птиц так много работы! Надо успеть свить гнезда!</a:t>
            </a:r>
          </a:p>
        </p:txBody>
      </p:sp>
      <p:pic>
        <p:nvPicPr>
          <p:cNvPr id="20484" name="Picture 5" descr="http://upload.wikimedia.org/wikipedia/commons/d/db/Pardalotus_with_nesting_materi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692150"/>
            <a:ext cx="35639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http://pix.com.ua/db/animals/birds/bird_illustration/b-5910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692150"/>
            <a:ext cx="38877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http://en.academic.ru/pictures/enwiki/83/Southern_Masked_Weav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3429000"/>
            <a:ext cx="249078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1800" b="1" smtClean="0"/>
              <a:t>Привет! Я быстрая ласточка! Меня ты всегда узнаешь по белой грудке и двойному хвостику!</a:t>
            </a:r>
          </a:p>
        </p:txBody>
      </p:sp>
      <p:pic>
        <p:nvPicPr>
          <p:cNvPr id="3075" name="Picture 2" descr="http://www.bankoboev.ru/images/Mzk3ODkw/Bankoboev.Ru_vesennyaya_lastoch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052513"/>
            <a:ext cx="7705725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4608512" cy="777875"/>
          </a:xfrm>
        </p:spPr>
        <p:txBody>
          <a:bodyPr/>
          <a:lstStyle/>
          <a:p>
            <a:r>
              <a:rPr lang="ru-RU" sz="2400" b="1" smtClean="0"/>
              <a:t>Снести яйца!</a:t>
            </a:r>
          </a:p>
        </p:txBody>
      </p:sp>
      <p:pic>
        <p:nvPicPr>
          <p:cNvPr id="21507" name="Picture 5" descr="http://www.gdefon.ru/wallpapers/439765_vetki_listya_gnezdo_yajca_makro_1680x1050_(www.GdeFon.ru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75" y="1484313"/>
            <a:ext cx="50450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http://www.dolotov.com/images/2007_05_27_weekend/005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052513"/>
            <a:ext cx="381635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http://redbook.ru/images/_DSC6568-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3933825"/>
            <a:ext cx="39338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400" b="1" smtClean="0"/>
              <a:t>Вырастить птенцов</a:t>
            </a:r>
            <a:r>
              <a:rPr lang="ru-RU" sz="2400" smtClean="0"/>
              <a:t>!</a:t>
            </a:r>
          </a:p>
        </p:txBody>
      </p:sp>
      <p:pic>
        <p:nvPicPr>
          <p:cNvPr id="22531" name="Picture 5" descr="http://img-fotki.yandex.ru/get/51/olancer.b/0_fe14_3816ebe5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412875"/>
            <a:ext cx="45942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http://mirvkartinkah.ru/wp-content/uploads/zhivaia-priroda-v-fotografiiakh-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1052513"/>
            <a:ext cx="500538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49053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1">
                    <a:lumMod val="65000"/>
                  </a:schemeClr>
                </a:solidFill>
              </a:rPr>
              <a:t>обсудите картинку с ребенком.</a:t>
            </a:r>
            <a:endParaRPr lang="ru-RU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555" name="Picture 4" descr="http://naturelight.ru/photo/2011-07-03/415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125538"/>
            <a:ext cx="7366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/>
              <a:t>Весной у птиц еще не так много еды – не все насекомые успели проснуться, не вся травка вырасла! Но детки решили не оставить птиц в беде! Они смастерили кормушки и кормят птичек вкусными семенами!</a:t>
            </a:r>
          </a:p>
        </p:txBody>
      </p:sp>
      <p:pic>
        <p:nvPicPr>
          <p:cNvPr id="24579" name="Picture 5" descr="http://mdouckrnsk.rusedu.net/gallery/523/65127-Bezimeni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44675"/>
            <a:ext cx="47053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http://www.uyanisgenclikdernegi.org/FileUpload/ds296296/Resim/16514_4052_22102012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1557338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1800" smtClean="0"/>
              <a:t>А некоторые даже домики для птиц строят – скворечники. Огромное вам спасибо, ребята!</a:t>
            </a:r>
          </a:p>
        </p:txBody>
      </p:sp>
      <p:pic>
        <p:nvPicPr>
          <p:cNvPr id="25603" name="Picture 5" descr="http://img-2007-05.photosight.ru/22/21025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981075"/>
            <a:ext cx="5580062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http://batat-info.ru/wp-content/uploads/2012/02/FotoSketcher-Batat-skvorechnic_min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2938" y="1989138"/>
            <a:ext cx="31115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/>
              <a:t>Теперь ты понял почему нас называют перелетными птицами? Потому что зимой мы улетаем, а весной, когда становится теплей – возвращаемся обратно. Ну все! Я полетела по делам! До встречи на улице!</a:t>
            </a:r>
          </a:p>
        </p:txBody>
      </p:sp>
      <p:pic>
        <p:nvPicPr>
          <p:cNvPr id="26627" name="Picture 4" descr="C:\Users\Samsung\Desktop\Новая папка (2)\vesennyaya_lastochk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341438"/>
            <a:ext cx="7081837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792163"/>
          </a:xfrm>
        </p:spPr>
        <p:txBody>
          <a:bodyPr/>
          <a:lstStyle/>
          <a:p>
            <a:r>
              <a:rPr lang="ru-RU" sz="1800" b="1" smtClean="0"/>
              <a:t>Когда осенью подул холодный ветер и спряталось солнышко, я со своей стаей улетела в теплые страны!</a:t>
            </a:r>
          </a:p>
        </p:txBody>
      </p:sp>
      <p:pic>
        <p:nvPicPr>
          <p:cNvPr id="4099" name="Picture 3" descr="C:\Users\Samsung\Desktop\Новая папка (2)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341438"/>
            <a:ext cx="780415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96925"/>
          </a:xfrm>
        </p:spPr>
        <p:txBody>
          <a:bodyPr/>
          <a:lstStyle/>
          <a:p>
            <a:r>
              <a:rPr lang="ru-RU" sz="1800" b="1" smtClean="0"/>
              <a:t>Там мы прожили всю зиму! В теплых краях, на юге было тепло и хорошо! В этих местах не бывает зимы, всегда много солнца и еды для птиц!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4" descr="Тропики Приро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052513"/>
            <a:ext cx="854075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Samsung\Desktop\Новая папка (2)\vesennyaya_lastoch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1484313"/>
            <a:ext cx="12366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546127">
            <a:off x="7777163" y="1833563"/>
            <a:ext cx="7635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C:\Users\Samsung\Desktop\Новая папка (2)\vesennyaya_lastochk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4663" y="2924175"/>
            <a:ext cx="12366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640021">
            <a:off x="5654675" y="1346200"/>
            <a:ext cx="5175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12039">
            <a:off x="492125" y="1370013"/>
            <a:ext cx="6651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640021">
            <a:off x="5305425" y="3616325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77875"/>
          </a:xfrm>
        </p:spPr>
        <p:txBody>
          <a:bodyPr/>
          <a:lstStyle/>
          <a:p>
            <a:r>
              <a:rPr lang="ru-RU" sz="1800" b="1" smtClean="0"/>
              <a:t>Но вот наконец-то у нас дома наступила весна! И пришло время возвращаться из теплых стран домой! Ведь мы – перелетные птицы!</a:t>
            </a:r>
          </a:p>
        </p:txBody>
      </p:sp>
      <p:pic>
        <p:nvPicPr>
          <p:cNvPr id="6147" name="Picture 5" descr="http://topuzz.com/upload/img/puzzle/puzzle_6980ab284411681f5b398df9553931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168400"/>
            <a:ext cx="76327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1800" b="1" smtClean="0"/>
              <a:t>Мы собрались в стаю и прилетели обратно! И не мы одни! Вместе с нами вернулись …</a:t>
            </a:r>
          </a:p>
        </p:txBody>
      </p:sp>
      <p:pic>
        <p:nvPicPr>
          <p:cNvPr id="7171" name="Picture 9" descr="http://www.anypics.ru/images/201211/anypics.ru_520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8135938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97901">
            <a:off x="4303713" y="1317625"/>
            <a:ext cx="169068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869849">
            <a:off x="6999288" y="1558925"/>
            <a:ext cx="13112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59885">
            <a:off x="6388100" y="1300163"/>
            <a:ext cx="793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858558">
            <a:off x="5962650" y="2197100"/>
            <a:ext cx="10683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29405">
            <a:off x="5451475" y="2870200"/>
            <a:ext cx="3698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48345">
            <a:off x="6764338" y="3033713"/>
            <a:ext cx="3365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869849">
            <a:off x="7008813" y="2327275"/>
            <a:ext cx="3714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869849">
            <a:off x="7550150" y="2784475"/>
            <a:ext cx="33813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906199">
            <a:off x="5999163" y="1990725"/>
            <a:ext cx="3698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211422">
            <a:off x="7920038" y="2246313"/>
            <a:ext cx="3698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167438">
            <a:off x="7851775" y="1327150"/>
            <a:ext cx="53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329405">
            <a:off x="5732463" y="2287588"/>
            <a:ext cx="228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488172">
            <a:off x="5810250" y="1646238"/>
            <a:ext cx="3714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329405">
            <a:off x="6745288" y="1963738"/>
            <a:ext cx="3349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329405">
            <a:off x="6381750" y="2052638"/>
            <a:ext cx="228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41180">
            <a:off x="6027738" y="3086100"/>
            <a:ext cx="3698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48345">
            <a:off x="6894513" y="2728913"/>
            <a:ext cx="3365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48345">
            <a:off x="7110413" y="2586038"/>
            <a:ext cx="3365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48345">
            <a:off x="7175500" y="3095625"/>
            <a:ext cx="4397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448345">
            <a:off x="8054975" y="1600200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6" descr="C:\Users\Samsung\Desktop\Новая папка (2)\swallow_02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513535">
            <a:off x="7902575" y="2657475"/>
            <a:ext cx="3365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400" b="1" smtClean="0"/>
              <a:t>галки (их легко узнать по серой шейке и черным перышкам),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 descr="http://img-fotki.yandex.ru/get/4407/veloxiraptor.59/0_6e447_be1c6d8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68413"/>
            <a:ext cx="48625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www.selgasfoto.lv/images/lielie_putni/kov__rnis__corvus_monedula__./02.10.12_124s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2650" y="1268413"/>
            <a:ext cx="44513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-252413" y="549275"/>
            <a:ext cx="4679951" cy="706438"/>
          </a:xfrm>
        </p:spPr>
        <p:txBody>
          <a:bodyPr/>
          <a:lstStyle/>
          <a:p>
            <a:r>
              <a:rPr lang="ru-RU" sz="3200" b="1" smtClean="0"/>
              <a:t>грачи,</a:t>
            </a:r>
          </a:p>
        </p:txBody>
      </p:sp>
      <p:pic>
        <p:nvPicPr>
          <p:cNvPr id="9219" name="Picture 7" descr="http://i2.guns.ru/forums/icons/forum_pictures/003045/30457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1125538"/>
            <a:ext cx="465931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http://naturelight.ru/photo/2011-03-14/385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997200"/>
            <a:ext cx="5256212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-757238" y="188913"/>
            <a:ext cx="5051426" cy="633412"/>
          </a:xfrm>
        </p:spPr>
        <p:txBody>
          <a:bodyPr/>
          <a:lstStyle/>
          <a:p>
            <a:r>
              <a:rPr lang="ru-RU" sz="3200" b="1" smtClean="0"/>
              <a:t>зяблик,</a:t>
            </a:r>
          </a:p>
        </p:txBody>
      </p:sp>
      <p:pic>
        <p:nvPicPr>
          <p:cNvPr id="10243" name="Picture 5" descr="http://kuban-moi-region.ru/wp-content/uploads/2012/05/%D0%BF%D1%82%D0%B8%D1%86%D0%B0-%D0%B7%D1%8F%D0%B1%D0%BB%D0%B8%D0%B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052513"/>
            <a:ext cx="6359525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283</Words>
  <Application>Microsoft Office PowerPoint</Application>
  <PresentationFormat>Экран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Привет! Я быстрая ласточка! Меня ты всегда узнаешь по белой грудке и двойному хвостику!</vt:lpstr>
      <vt:lpstr>Когда осенью подул холодный ветер и спряталось солнышко, я со своей стаей улетела в теплые страны!</vt:lpstr>
      <vt:lpstr>Там мы прожили всю зиму! В теплых краях, на юге было тепло и хорошо! В этих местах не бывает зимы, всегда много солнца и еды для птиц!</vt:lpstr>
      <vt:lpstr>Но вот наконец-то у нас дома наступила весна! И пришло время возвращаться из теплых стран домой! Ведь мы – перелетные птицы!</vt:lpstr>
      <vt:lpstr>Мы собрались в стаю и прилетели обратно! И не мы одни! Вместе с нами вернулись …</vt:lpstr>
      <vt:lpstr>галки (их легко узнать по серой шейке и черным перышкам),</vt:lpstr>
      <vt:lpstr>грачи,</vt:lpstr>
      <vt:lpstr>зяблик,</vt:lpstr>
      <vt:lpstr>белая трясогузка,</vt:lpstr>
      <vt:lpstr>дрозд,</vt:lpstr>
      <vt:lpstr>соловей,</vt:lpstr>
      <vt:lpstr>скворец,</vt:lpstr>
      <vt:lpstr>жаворонок,</vt:lpstr>
      <vt:lpstr>кукушка,</vt:lpstr>
      <vt:lpstr>аист.</vt:lpstr>
      <vt:lpstr>чайка</vt:lpstr>
      <vt:lpstr>Прилетели и другие птицы. Все они были рады вернуться весной в родные края! </vt:lpstr>
      <vt:lpstr>Но им не до веселья! Весной у птиц так много работы! Надо успеть свить гнезда!</vt:lpstr>
      <vt:lpstr>Снести яйца!</vt:lpstr>
      <vt:lpstr>Вырастить птенцов!</vt:lpstr>
      <vt:lpstr>обсудите картинку с ребенком.</vt:lpstr>
      <vt:lpstr>Весной у птиц еще не так много еды – не все насекомые успели проснуться, не вся травка вырасла! Но детки решили не оставить птиц в беде! Они смастерили кормушки и кормят птичек вкусными семенами!</vt:lpstr>
      <vt:lpstr>А некоторые даже домики для птиц строят – скворечники. Огромное вам спасибо, ребята!</vt:lpstr>
      <vt:lpstr>Теперь ты понял почему нас называют перелетными птицами? Потому что зимой мы улетаем, а весной, когда становится теплей – возвращаемся обратно. Ну все! Я полетела по делам! До встречи на улице!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Gumerovs</cp:lastModifiedBy>
  <cp:revision>25</cp:revision>
  <dcterms:created xsi:type="dcterms:W3CDTF">2013-04-01T17:39:51Z</dcterms:created>
  <dcterms:modified xsi:type="dcterms:W3CDTF">2018-02-13T09:00:32Z</dcterms:modified>
</cp:coreProperties>
</file>