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игорёк" initials="и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3" autoAdjust="0"/>
    <p:restoredTop sz="94660"/>
  </p:normalViewPr>
  <p:slideViewPr>
    <p:cSldViewPr>
      <p:cViewPr varScale="1">
        <p:scale>
          <a:sx n="53" d="100"/>
          <a:sy n="53" d="100"/>
        </p:scale>
        <p:origin x="-2562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303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EF72B-8834-45B9-8EC7-37AE2C288143}" type="datetimeFigureOut">
              <a:rPr lang="ru-RU" smtClean="0"/>
              <a:t>14.10.2014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5DA0F-3F66-4A33-9B0F-F6BD7191BF9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A3CF-A0E6-40C0-8846-7B5D845AE1E2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C44EA-2D2A-4C70-86F7-CA2E37C1A1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A3CF-A0E6-40C0-8846-7B5D845AE1E2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C44EA-2D2A-4C70-86F7-CA2E37C1A1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A3CF-A0E6-40C0-8846-7B5D845AE1E2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C44EA-2D2A-4C70-86F7-CA2E37C1A1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A3CF-A0E6-40C0-8846-7B5D845AE1E2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C44EA-2D2A-4C70-86F7-CA2E37C1A1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A3CF-A0E6-40C0-8846-7B5D845AE1E2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C44EA-2D2A-4C70-86F7-CA2E37C1A1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A3CF-A0E6-40C0-8846-7B5D845AE1E2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C44EA-2D2A-4C70-86F7-CA2E37C1A1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A3CF-A0E6-40C0-8846-7B5D845AE1E2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C44EA-2D2A-4C70-86F7-CA2E37C1A1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A3CF-A0E6-40C0-8846-7B5D845AE1E2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C44EA-2D2A-4C70-86F7-CA2E37C1A1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A3CF-A0E6-40C0-8846-7B5D845AE1E2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C44EA-2D2A-4C70-86F7-CA2E37C1A1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A3CF-A0E6-40C0-8846-7B5D845AE1E2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C44EA-2D2A-4C70-86F7-CA2E37C1A1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A3CF-A0E6-40C0-8846-7B5D845AE1E2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66EC44EA-2D2A-4C70-86F7-CA2E37C1A1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3AA3CF-A0E6-40C0-8846-7B5D845AE1E2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EC44EA-2D2A-4C70-86F7-CA2E37C1A14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>
    <p:wip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i="1" dirty="0" smtClean="0"/>
              <a:t>Памятка для родителей</a:t>
            </a:r>
            <a:endParaRPr lang="ru-RU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ru-RU" b="1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Охрана зрения в ДОУ</a:t>
            </a:r>
            <a:endParaRPr lang="ru-RU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78816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i="1" dirty="0" smtClean="0">
                <a:solidFill>
                  <a:srgbClr val="C00000"/>
                </a:solidFill>
              </a:rPr>
              <a:t>Для профилактики глазных заболеваний комплекс </a:t>
            </a:r>
            <a:r>
              <a:rPr lang="ru-RU" sz="2700" i="1" dirty="0" smtClean="0">
                <a:solidFill>
                  <a:srgbClr val="C00000"/>
                </a:solidFill>
              </a:rPr>
              <a:t/>
            </a:r>
            <a:br>
              <a:rPr lang="ru-RU" sz="2700" i="1" dirty="0" smtClean="0">
                <a:solidFill>
                  <a:srgbClr val="C00000"/>
                </a:solidFill>
              </a:rPr>
            </a:br>
            <a:r>
              <a:rPr lang="ru-RU" sz="2700" b="1" i="1" dirty="0" smtClean="0">
                <a:solidFill>
                  <a:srgbClr val="C00000"/>
                </a:solidFill>
              </a:rPr>
              <a:t>   “Весёлая неделька”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dirty="0" smtClean="0">
                <a:solidFill>
                  <a:srgbClr val="002060"/>
                </a:solidFill>
              </a:rPr>
              <a:t>Всю неделю по - порядку,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Глазки делают зарядку.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В понедельник, как проснутся,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Глазки солнцу улыбнутся,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Вниз посмотрят на траву,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И обратно в высоту.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b="1" i="1" dirty="0" smtClean="0">
                <a:solidFill>
                  <a:srgbClr val="002060"/>
                </a:solidFill>
              </a:rPr>
              <a:t>Поднять глаза вверх; опустить их книзу, голова неподвижна; (снимает глазное напряжение).</a:t>
            </a: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Во вторник часики глаза,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Водят взгляд туда – сюда,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Ходят влево, ходят вправо,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Не устанут никогда.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b="1" i="1" dirty="0" smtClean="0">
                <a:solidFill>
                  <a:srgbClr val="002060"/>
                </a:solidFill>
              </a:rPr>
              <a:t>Повернуть глаза в правую сторону, а затем в левую, голова неподвижна; (снимает глазное напряжение).</a:t>
            </a: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В среду в жмурки мы играем,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Крепко глазки закрываем.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Раз, два, три, четыре, пять,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Будем глазки открывать.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Жмуримся и открываем,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Так игру мы продолжаем.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b="1" i="1" dirty="0" smtClean="0">
                <a:solidFill>
                  <a:srgbClr val="002060"/>
                </a:solidFill>
              </a:rPr>
              <a:t>Плотно закрыть глаза, досчитать да пяти и широко открыть глазки; (упражнение для снятия глазного напряжения)</a:t>
            </a: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По четвергам мы смотрим вдаль,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На это времени не жаль,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Что вблизи и что вдали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Глазки рассмотреть должны.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Чтобы сохранить глаза здоровыми многие врачи советуют делать гимнастику для глаз. Комплексы такой гимнастики необходимо практиковать</a:t>
            </a:r>
            <a:r>
              <a:rPr lang="en-US" sz="2000" dirty="0" smtClean="0">
                <a:solidFill>
                  <a:srgbClr val="002060"/>
                </a:solidFill>
              </a:rPr>
              <a:t> </a:t>
            </a:r>
            <a:r>
              <a:rPr lang="ru-RU" sz="2000" dirty="0" smtClean="0">
                <a:solidFill>
                  <a:srgbClr val="002060"/>
                </a:solidFill>
              </a:rPr>
              <a:t>еще с детского сада. Воспитатели в группе проводят профилактическую работу,  просим родителей продолжать и дома.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4" name="Содержимое 3" descr="25112013201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37822" y="2581275"/>
            <a:ext cx="5582355" cy="5851525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sz="1800" dirty="0" smtClean="0"/>
          </a:p>
          <a:p>
            <a:endParaRPr lang="ru-RU" sz="1800" dirty="0" smtClean="0"/>
          </a:p>
          <a:p>
            <a:r>
              <a:rPr lang="ru-RU" sz="1800" dirty="0" smtClean="0"/>
              <a:t>До пяти - шестилетнего возраста размеры глазного яблока у ребенка и преломляющая сила глаза невелики. Многие дети склонны к дальнозоркости и с трудом сосредоточиваются на близких предметах.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zreni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681288" y="2267744"/>
            <a:ext cx="3833812" cy="5400600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179512"/>
            <a:ext cx="6172200" cy="22832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После четырех лет достигается максимальная острота зрения, и ребенок практически готов к начальному чтению. В пять лет он уже способен читать крупные буквы, а к шести годам — более мелкие.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4" name="Содержимое 3" descr="849141117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08720" y="3059832"/>
            <a:ext cx="5040560" cy="4824536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endParaRPr lang="ru-RU" sz="2000" dirty="0" smtClean="0"/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После трех лет дети обладают развитым цветовым зрением, и по мере взросления ребенка совершенствуется восприятие не только основных цветов, но и их оттенков.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1291492334_risunok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636912" y="2555776"/>
            <a:ext cx="3888432" cy="5184576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539552"/>
            <a:ext cx="6172200" cy="2304256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 концу дошкольного периода окончательно формируется совместное зрение двумя глазами, и ребенок пространственно воспринимает предметы.</a:t>
            </a:r>
            <a:b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Обычно глаза дошкольников очень чувствительны к неблагоприятным факторам внешней среды, приводящим к дефектам зрения.</a:t>
            </a:r>
            <a:b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ru-RU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Содержимое 3" descr="1389937908_detiiknig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2900" y="3144098"/>
            <a:ext cx="6172200" cy="4725879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i="1" dirty="0" smtClean="0"/>
              <a:t>Охрана зрения у детей в ДОУ</a:t>
            </a:r>
            <a:endParaRPr lang="ru-RU" sz="2800" b="1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ru-RU" dirty="0" smtClean="0"/>
              <a:t>-</a:t>
            </a:r>
            <a:r>
              <a:rPr lang="ru-RU" sz="1800" dirty="0" smtClean="0"/>
              <a:t>правильное освещение помещений детского сада</a:t>
            </a:r>
          </a:p>
          <a:p>
            <a:pPr algn="ctr"/>
            <a:r>
              <a:rPr lang="ru-RU" sz="1800" dirty="0" smtClean="0"/>
              <a:t>-правильное рассаживание детей по столам</a:t>
            </a:r>
          </a:p>
          <a:p>
            <a:pPr algn="ctr"/>
            <a:r>
              <a:rPr lang="ru-RU" sz="1800" dirty="0" smtClean="0"/>
              <a:t>-определенная </a:t>
            </a:r>
            <a:r>
              <a:rPr lang="ru-RU" sz="1800" dirty="0" err="1" smtClean="0"/>
              <a:t>закрываемость</a:t>
            </a:r>
            <a:r>
              <a:rPr lang="ru-RU" sz="1800" dirty="0" smtClean="0"/>
              <a:t> окна тюлевыми шторами</a:t>
            </a:r>
          </a:p>
          <a:p>
            <a:pPr algn="ctr">
              <a:buFontTx/>
              <a:buChar char="-"/>
            </a:pPr>
            <a:r>
              <a:rPr lang="ru-RU" sz="1800" dirty="0" smtClean="0"/>
              <a:t>приглушенная цветовая гамма игрушек</a:t>
            </a:r>
          </a:p>
          <a:p>
            <a:pPr algn="ctr">
              <a:buFontTx/>
              <a:buChar char="-"/>
            </a:pPr>
            <a:r>
              <a:rPr lang="ru-RU" sz="1800" dirty="0" smtClean="0"/>
              <a:t>-использование крупного </a:t>
            </a:r>
            <a:r>
              <a:rPr lang="ru-RU" sz="1800" dirty="0" err="1" smtClean="0"/>
              <a:t>меточического</a:t>
            </a:r>
            <a:r>
              <a:rPr lang="ru-RU" sz="1800" dirty="0" smtClean="0"/>
              <a:t> материала</a:t>
            </a:r>
            <a:endParaRPr lang="ru-RU" sz="1800" dirty="0"/>
          </a:p>
        </p:txBody>
      </p:sp>
      <p:pic>
        <p:nvPicPr>
          <p:cNvPr id="5" name="Содержимое 4" descr="gimnastika-dlja-glaz-dlja-detej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681288" y="2411760"/>
            <a:ext cx="3833812" cy="5688632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75216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Требования </a:t>
            </a:r>
            <a:r>
              <a:rPr lang="ru-RU" dirty="0" err="1" smtClean="0"/>
              <a:t>СанПин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-ограничение длительности образовательной деятельности</a:t>
            </a:r>
            <a:b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соблюдение 10-ти минутного перерыва между занятиями</a:t>
            </a:r>
            <a:b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чередование образовательной деятельности и физкультминуток</a:t>
            </a:r>
            <a:b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достаточная освещенность и продуманность размещения «уголков книги», уголков для настольных игр, уголков по изобразительной деятельности</a:t>
            </a:r>
            <a:b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-организация детей правильному поведению в быту, на улице, в учреждении</a:t>
            </a:r>
            <a:b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-исправное и безопасное оборудование на участке детского сада</a:t>
            </a:r>
            <a:b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Профилактические мероприятия в ДОУ</a:t>
            </a:r>
            <a:endParaRPr lang="ru-RU" b="1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48680" y="2339752"/>
            <a:ext cx="2057400" cy="609600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-</a:t>
            </a:r>
            <a:r>
              <a:rPr lang="ru-RU" sz="1800" dirty="0" smtClean="0"/>
              <a:t>индивидуальные наблюдения за детьми с недостатком зрения</a:t>
            </a:r>
          </a:p>
          <a:p>
            <a:pPr algn="ctr"/>
            <a:r>
              <a:rPr lang="ru-RU" sz="1800" dirty="0" smtClean="0"/>
              <a:t>-контроль за  освещением детского учреждения</a:t>
            </a:r>
          </a:p>
          <a:p>
            <a:pPr algn="ctr">
              <a:buFontTx/>
              <a:buChar char="-"/>
            </a:pPr>
            <a:r>
              <a:rPr lang="ru-RU" sz="1800" dirty="0" smtClean="0"/>
              <a:t>Контроль медицинским персоналом за посадкой детей в соответствии назначения врача- окулиста</a:t>
            </a:r>
          </a:p>
          <a:p>
            <a:pPr algn="ctr">
              <a:buFontTx/>
              <a:buChar char="-"/>
            </a:pPr>
            <a:r>
              <a:rPr lang="ru-RU" sz="1800" dirty="0" smtClean="0"/>
              <a:t>-профилактический осмотр </a:t>
            </a:r>
          </a:p>
          <a:p>
            <a:pPr algn="ctr">
              <a:buFontTx/>
              <a:buChar char="-"/>
            </a:pPr>
            <a:r>
              <a:rPr lang="ru-RU" sz="1800" dirty="0" smtClean="0"/>
              <a:t>-гимнастика для глаз в режимных моментах</a:t>
            </a:r>
            <a:endParaRPr lang="ru-RU" sz="1800" dirty="0"/>
          </a:p>
        </p:txBody>
      </p:sp>
      <p:pic>
        <p:nvPicPr>
          <p:cNvPr id="5" name="Содержимое 4" descr="3a4fdd192c375e2c4fd5c4c6d521891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681288" y="2483769"/>
            <a:ext cx="3833812" cy="5328592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Что должны знать родители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algn="ctr">
              <a:buFontTx/>
              <a:buChar char="-"/>
            </a:pPr>
            <a:r>
              <a:rPr lang="ru-RU" sz="1600" dirty="0" smtClean="0"/>
              <a:t>Своевременные врачебные профилактические осмотры</a:t>
            </a:r>
          </a:p>
          <a:p>
            <a:pPr algn="ctr">
              <a:buFontTx/>
              <a:buChar char="-"/>
            </a:pPr>
            <a:r>
              <a:rPr lang="ru-RU" sz="1600" dirty="0" smtClean="0"/>
              <a:t>-разница в физиологии зрения девочек и мальчиков</a:t>
            </a:r>
          </a:p>
          <a:p>
            <a:pPr algn="ctr">
              <a:buFontTx/>
              <a:buChar char="-"/>
            </a:pPr>
            <a:r>
              <a:rPr lang="ru-RU" sz="1600" dirty="0" smtClean="0"/>
              <a:t>- профилактика травм</a:t>
            </a:r>
          </a:p>
          <a:p>
            <a:pPr algn="ctr">
              <a:buFontTx/>
              <a:buChar char="-"/>
            </a:pPr>
            <a:r>
              <a:rPr lang="ru-RU" sz="1600" dirty="0" smtClean="0"/>
              <a:t>- о режиме просмотра телепередач и о работе на компьютере</a:t>
            </a:r>
          </a:p>
          <a:p>
            <a:pPr algn="ctr">
              <a:buFontTx/>
              <a:buChar char="-"/>
            </a:pPr>
            <a:r>
              <a:rPr lang="ru-RU" sz="1600" dirty="0" smtClean="0"/>
              <a:t>- правильное освещение</a:t>
            </a:r>
          </a:p>
          <a:p>
            <a:pPr algn="ctr">
              <a:buFontTx/>
              <a:buChar char="-"/>
            </a:pPr>
            <a:r>
              <a:rPr lang="ru-RU" sz="1600" dirty="0" smtClean="0"/>
              <a:t>-рациональное и правильное питание ребенка для правильного роста и развития</a:t>
            </a:r>
          </a:p>
          <a:p>
            <a:pPr algn="ctr">
              <a:buFontTx/>
              <a:buChar char="-"/>
            </a:pPr>
            <a:r>
              <a:rPr lang="ru-RU" sz="1600" dirty="0" smtClean="0"/>
              <a:t>-первая помощь при травмах глаз</a:t>
            </a:r>
            <a:endParaRPr lang="ru-RU" sz="1600" dirty="0"/>
          </a:p>
        </p:txBody>
      </p:sp>
      <p:pic>
        <p:nvPicPr>
          <p:cNvPr id="5" name="Содержимое 4" descr="316475d06363e3f115c929976f6cfd4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708920" y="2915816"/>
            <a:ext cx="3833812" cy="4752528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</TotalTime>
  <Words>224</Words>
  <Application>Microsoft Office PowerPoint</Application>
  <PresentationFormat>Экран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Памятка для родителей</vt:lpstr>
      <vt:lpstr>Слайд 2</vt:lpstr>
      <vt:lpstr>           После четырех лет достигается максимальная острота зрения, и ребенок практически готов к начальному чтению. В пять лет он уже способен читать крупные буквы, а к шести годам — более мелкие.  </vt:lpstr>
      <vt:lpstr>Слайд 4</vt:lpstr>
      <vt:lpstr>К концу дошкольного периода окончательно формируется совместное зрение двумя глазами, и ребенок пространственно воспринимает предметы. Обычно глаза дошкольников очень чувствительны к неблагоприятным факторам внешней среды, приводящим к дефектам зрения. </vt:lpstr>
      <vt:lpstr>Охрана зрения у детей в ДОУ</vt:lpstr>
      <vt:lpstr>Требования СанПин  -ограничение длительности образовательной деятельности - соблюдение 10-ти минутного перерыва между занятиями - чередование образовательной деятельности и физкультминуток - достаточная освещенность и продуманность размещения «уголков книги», уголков для настольных игр, уголков по изобразительной деятельности -организация детей правильному поведению в быту, на улице, в учреждении -исправное и безопасное оборудование на участке детского сада           </vt:lpstr>
      <vt:lpstr>Профилактические мероприятия в ДОУ</vt:lpstr>
      <vt:lpstr>Что должны знать родители</vt:lpstr>
      <vt:lpstr>Для профилактики глазных заболеваний комплекс     “Весёлая неделька” Всю неделю по - порядку, Глазки делают зарядку. В понедельник, как проснутся, Глазки солнцу улыбнутся, Вниз посмотрят на траву, И обратно в высоту. Поднять глаза вверх; опустить их книзу, голова неподвижна; (снимает глазное напряжение). Во вторник часики глаза, Водят взгляд туда – сюда, Ходят влево, ходят вправо, Не устанут никогда. Повернуть глаза в правую сторону, а затем в левую, голова неподвижна; (снимает глазное напряжение). В среду в жмурки мы играем, Крепко глазки закрываем. Раз, два, три, четыре, пять, Будем глазки открывать. Жмуримся и открываем, Так игру мы продолжаем. Плотно закрыть глаза, досчитать да пяти и широко открыть глазки; (упражнение для снятия глазного напряжения) По четвергам мы смотрим вдаль, На это времени не жаль, Что вблизи и что вдали Глазки рассмотреть должны. </vt:lpstr>
      <vt:lpstr>Чтобы сохранить глаза здоровыми многие врачи советуют делать гимнастику для глаз. Комплексы такой гимнастики необходимо практиковать еще с детского сада. Воспитатели в группе проводят профилактическую работу,  просим родителей продолжать и дома.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родителей</dc:title>
  <dc:creator>игорёк</dc:creator>
  <cp:lastModifiedBy>игорёк</cp:lastModifiedBy>
  <cp:revision>5</cp:revision>
  <dcterms:created xsi:type="dcterms:W3CDTF">2014-05-17T04:00:31Z</dcterms:created>
  <dcterms:modified xsi:type="dcterms:W3CDTF">2014-10-14T18:37:26Z</dcterms:modified>
</cp:coreProperties>
</file>