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горёк" initials="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4660"/>
  </p:normalViewPr>
  <p:slideViewPr>
    <p:cSldViewPr>
      <p:cViewPr varScale="1">
        <p:scale>
          <a:sx n="53" d="100"/>
          <a:sy n="53" d="100"/>
        </p:scale>
        <p:origin x="-25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0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EF72B-8834-45B9-8EC7-37AE2C288143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5DA0F-3F66-4A33-9B0F-F6BD7191BF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AA3CF-A0E6-40C0-8846-7B5D845AE1E2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EC44EA-2D2A-4C70-86F7-CA2E37C1A1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Памятка для родителей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Охрана зрения в ДОУ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7881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C00000"/>
                </a:solidFill>
              </a:rPr>
              <a:t>Для профилактики глазных заболеваний комплекс </a:t>
            </a:r>
            <a:r>
              <a:rPr lang="ru-RU" sz="2700" i="1" dirty="0" smtClean="0">
                <a:solidFill>
                  <a:srgbClr val="C00000"/>
                </a:solidFill>
              </a:rPr>
              <a:t/>
            </a:r>
            <a:br>
              <a:rPr lang="ru-RU" sz="2700" i="1" dirty="0" smtClean="0">
                <a:solidFill>
                  <a:srgbClr val="C00000"/>
                </a:solidFill>
              </a:rPr>
            </a:br>
            <a:r>
              <a:rPr lang="ru-RU" sz="2700" b="1" i="1" dirty="0" smtClean="0">
                <a:solidFill>
                  <a:srgbClr val="C00000"/>
                </a:solidFill>
              </a:rPr>
              <a:t>   “Весёлая неделька”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solidFill>
                  <a:srgbClr val="002060"/>
                </a:solidFill>
              </a:rPr>
              <a:t>Всю неделю по - порядку,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Глазки делают зарядку.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 понедельник, как проснутся,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Глазки солнцу улыбнутся,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Вниз посмотрят на траву,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И обратно в высоту.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Поднять глаза вверх; опустить их книзу, голова неподвижна; (снимает глазное напряжение).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Во вторник часики глаза,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Водят взгляд туда – сюда,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Ходят влево, ходят вправо,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Не устанут никогда.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Повернуть глаза в правую сторону, а затем в левую, голова неподвижна; (снимает глазное напряжение).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 среду в жмурки мы играем,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Крепко глазки закрываем.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Раз, два, три, четыре, пять,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Будем глазки открывать.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Жмуримся и открываем,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Так игру мы продолжаем.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Плотно закрыть глаза, досчитать да пяти и широко открыть глазки; (упражнение для снятия глазного напряжения)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По четвергам мы смотрим вдаль,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На это времени не жаль,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Что вблизи и что вдали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Глазки рассмотреть должны.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Чтобы сохранить глаза здоровыми многие врачи советуют делать гимнастику для глаз. Комплексы такой гимнастики необходимо практиковать</a:t>
            </a:r>
            <a:r>
              <a:rPr lang="en-US" sz="2000" dirty="0" smtClean="0">
                <a:solidFill>
                  <a:srgbClr val="002060"/>
                </a:solidFill>
              </a:rPr>
              <a:t> </a:t>
            </a:r>
            <a:r>
              <a:rPr lang="ru-RU" sz="2000" dirty="0" smtClean="0">
                <a:solidFill>
                  <a:srgbClr val="002060"/>
                </a:solidFill>
              </a:rPr>
              <a:t>еще с детского сада. Воспитатели в группе проводят профилактическую работу,  просим родителей продолжать и дома.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2511201320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7822" y="2581275"/>
            <a:ext cx="5582355" cy="5851525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До пяти - шестилетнего возраста размеры глазного яблока у ребенка и преломляющая сила глаза невелики. Многие дети склонны к дальнозоркости и с трудом сосредоточиваются на близких предметах.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zreni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81288" y="2267744"/>
            <a:ext cx="3833812" cy="54006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79512"/>
            <a:ext cx="6172200" cy="2283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 четырех лет достигается максимальная острота зрения, и ребенок практически готов к начальному чтению. В пять лет он уже способен читать крупные буквы, а к шести годам — более мелкие.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849141117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8720" y="3059832"/>
            <a:ext cx="5040560" cy="4824536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После трех лет дети обладают развитым цветовым зрением, и по мере взросления ребенка совершенствуется восприятие не только основных цветов, но и их оттенков.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1291492334_risunok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36912" y="2555776"/>
            <a:ext cx="3888432" cy="5184576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539552"/>
            <a:ext cx="6172200" cy="23042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 концу дошкольного периода окончательно формируется совместное зрение двумя глазами, и ребенок пространственно воспринимает предметы.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Обычно глаза дошкольников очень чувствительны к неблагоприятным факторам внешней среды, приводящим к дефектам зрения.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Содержимое 3" descr="1389937908_detiikni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" y="3144098"/>
            <a:ext cx="6172200" cy="4725879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 smtClean="0"/>
              <a:t>Охрана зрения у детей в ДОУ</a:t>
            </a:r>
            <a:endParaRPr lang="ru-RU" sz="28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ru-RU" dirty="0" smtClean="0"/>
              <a:t>-</a:t>
            </a:r>
            <a:r>
              <a:rPr lang="ru-RU" sz="1800" dirty="0" smtClean="0"/>
              <a:t>правильное освещение помещений детского сада</a:t>
            </a:r>
          </a:p>
          <a:p>
            <a:pPr algn="ctr"/>
            <a:r>
              <a:rPr lang="ru-RU" sz="1800" dirty="0" smtClean="0"/>
              <a:t>-правильное рассаживание детей по столам</a:t>
            </a:r>
          </a:p>
          <a:p>
            <a:pPr algn="ctr"/>
            <a:r>
              <a:rPr lang="ru-RU" sz="1800" dirty="0" smtClean="0"/>
              <a:t>-определенная </a:t>
            </a:r>
            <a:r>
              <a:rPr lang="ru-RU" sz="1800" dirty="0" err="1" smtClean="0"/>
              <a:t>закрываемость</a:t>
            </a:r>
            <a:r>
              <a:rPr lang="ru-RU" sz="1800" dirty="0" smtClean="0"/>
              <a:t> окна тюлевыми шторами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приглушенная цветовая гамма игрушек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-использование крупного </a:t>
            </a:r>
            <a:r>
              <a:rPr lang="ru-RU" sz="1800" dirty="0" err="1" smtClean="0"/>
              <a:t>меточического</a:t>
            </a:r>
            <a:r>
              <a:rPr lang="ru-RU" sz="1800" dirty="0" smtClean="0"/>
              <a:t> материала</a:t>
            </a:r>
            <a:endParaRPr lang="ru-RU" sz="1800" dirty="0"/>
          </a:p>
        </p:txBody>
      </p:sp>
      <p:pic>
        <p:nvPicPr>
          <p:cNvPr id="5" name="Содержимое 4" descr="gimnastika-dlja-glaz-dlja-dete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81288" y="2411760"/>
            <a:ext cx="3833812" cy="568863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7521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</a:t>
            </a:r>
            <a:r>
              <a:rPr lang="ru-RU" dirty="0" err="1" smtClean="0"/>
              <a:t>СанПин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-ограничение длительности образовательной деятельности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соблюдение 10-ти минутного перерыва между занятиями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чередование образовательной деятельности и физкультминуток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достаточная освещенность и продуманность размещения «уголков книги», уголков для настольных игр, уголков по изобразительной деятельности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-организация детей правильному поведению в быту, на улице, в учреждении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-исправное и безопасное оборудование на участке детского сада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Профилактические мероприятия в ДОУ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8680" y="2339752"/>
            <a:ext cx="20574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-</a:t>
            </a:r>
            <a:r>
              <a:rPr lang="ru-RU" sz="1800" dirty="0" smtClean="0"/>
              <a:t>индивидуальные наблюдения за детьми с недостатком зрения</a:t>
            </a:r>
          </a:p>
          <a:p>
            <a:pPr algn="ctr"/>
            <a:r>
              <a:rPr lang="ru-RU" sz="1800" dirty="0" smtClean="0"/>
              <a:t>-контроль за  освещением детского учреждения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Контроль медицинским персоналом за посадкой детей в соответствии назначения врача- окулиста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-профилактический осмотр 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-гимнастика для глаз в режимных моментах</a:t>
            </a:r>
            <a:endParaRPr lang="ru-RU" sz="1800" dirty="0"/>
          </a:p>
        </p:txBody>
      </p:sp>
      <p:pic>
        <p:nvPicPr>
          <p:cNvPr id="5" name="Содержимое 4" descr="3a4fdd192c375e2c4fd5c4c6d52189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81288" y="2483769"/>
            <a:ext cx="3833812" cy="532859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должны знать родители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1600" dirty="0" smtClean="0"/>
              <a:t>Своевременные врачебные профилактические осмотры</a:t>
            </a:r>
          </a:p>
          <a:p>
            <a:pPr algn="ctr">
              <a:buFontTx/>
              <a:buChar char="-"/>
            </a:pPr>
            <a:r>
              <a:rPr lang="ru-RU" sz="1600" dirty="0" smtClean="0"/>
              <a:t>-разница в физиологии зрения девочек и мальчиков</a:t>
            </a:r>
          </a:p>
          <a:p>
            <a:pPr algn="ctr">
              <a:buFontTx/>
              <a:buChar char="-"/>
            </a:pPr>
            <a:r>
              <a:rPr lang="ru-RU" sz="1600" dirty="0" smtClean="0"/>
              <a:t>- профилактика травм</a:t>
            </a:r>
          </a:p>
          <a:p>
            <a:pPr algn="ctr">
              <a:buFontTx/>
              <a:buChar char="-"/>
            </a:pPr>
            <a:r>
              <a:rPr lang="ru-RU" sz="1600" dirty="0" smtClean="0"/>
              <a:t>- о режиме просмотра телепередач и о работе на компьютере</a:t>
            </a:r>
          </a:p>
          <a:p>
            <a:pPr algn="ctr">
              <a:buFontTx/>
              <a:buChar char="-"/>
            </a:pPr>
            <a:r>
              <a:rPr lang="ru-RU" sz="1600" dirty="0" smtClean="0"/>
              <a:t>- правильное освещение</a:t>
            </a:r>
          </a:p>
          <a:p>
            <a:pPr algn="ctr">
              <a:buFontTx/>
              <a:buChar char="-"/>
            </a:pPr>
            <a:r>
              <a:rPr lang="ru-RU" sz="1600" dirty="0" smtClean="0"/>
              <a:t>-рациональное и правильное питание ребенка для правильного роста и развития</a:t>
            </a:r>
          </a:p>
          <a:p>
            <a:pPr algn="ctr">
              <a:buFontTx/>
              <a:buChar char="-"/>
            </a:pPr>
            <a:r>
              <a:rPr lang="ru-RU" sz="1600" dirty="0" smtClean="0"/>
              <a:t>-первая помощь при травмах глаз</a:t>
            </a:r>
            <a:endParaRPr lang="ru-RU" sz="1600" dirty="0"/>
          </a:p>
        </p:txBody>
      </p:sp>
      <p:pic>
        <p:nvPicPr>
          <p:cNvPr id="5" name="Содержимое 4" descr="316475d06363e3f115c929976f6cfd4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08920" y="2915816"/>
            <a:ext cx="3833812" cy="475252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224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Памятка для родителей</vt:lpstr>
      <vt:lpstr>Слайд 2</vt:lpstr>
      <vt:lpstr>           После четырех лет достигается максимальная острота зрения, и ребенок практически готов к начальному чтению. В пять лет он уже способен читать крупные буквы, а к шести годам — более мелкие.  </vt:lpstr>
      <vt:lpstr>Слайд 4</vt:lpstr>
      <vt:lpstr>К концу дошкольного периода окончательно формируется совместное зрение двумя глазами, и ребенок пространственно воспринимает предметы. Обычно глаза дошкольников очень чувствительны к неблагоприятным факторам внешней среды, приводящим к дефектам зрения. </vt:lpstr>
      <vt:lpstr>Охрана зрения у детей в ДОУ</vt:lpstr>
      <vt:lpstr>Требования СанПин  -ограничение длительности образовательной деятельности - соблюдение 10-ти минутного перерыва между занятиями - чередование образовательной деятельности и физкультминуток - достаточная освещенность и продуманность размещения «уголков книги», уголков для настольных игр, уголков по изобразительной деятельности -организация детей правильному поведению в быту, на улице, в учреждении -исправное и безопасное оборудование на участке детского сада           </vt:lpstr>
      <vt:lpstr>Профилактические мероприятия в ДОУ</vt:lpstr>
      <vt:lpstr>Что должны знать родители</vt:lpstr>
      <vt:lpstr>Для профилактики глазных заболеваний комплекс     “Весёлая неделька” Всю неделю по - порядку, Глазки делают зарядку. В понедельник, как проснутся, Глазки солнцу улыбнутся, Вниз посмотрят на траву, И обратно в высоту. Поднять глаза вверх; опустить их книзу, голова неподвижна; (снимает глазное напряжение). Во вторник часики глаза, Водят взгляд туда – сюда, Ходят влево, ходят вправо, Не устанут никогда. Повернуть глаза в правую сторону, а затем в левую, голова неподвижна; (снимает глазное напряжение). В среду в жмурки мы играем, Крепко глазки закрываем. Раз, два, три, четыре, пять, Будем глазки открывать. Жмуримся и открываем, Так игру мы продолжаем. Плотно закрыть глаза, досчитать да пяти и широко открыть глазки; (упражнение для снятия глазного напряжения) По четвергам мы смотрим вдаль, На это времени не жаль, Что вблизи и что вдали Глазки рассмотреть должны. </vt:lpstr>
      <vt:lpstr>Чтобы сохранить глаза здоровыми многие врачи советуют делать гимнастику для глаз. Комплексы такой гимнастики необходимо практиковать еще с детского сада. Воспитатели в группе проводят профилактическую работу,  просим родителей продолжать и дома.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</dc:title>
  <dc:creator>игорёк</dc:creator>
  <cp:lastModifiedBy>игорёк</cp:lastModifiedBy>
  <cp:revision>5</cp:revision>
  <dcterms:created xsi:type="dcterms:W3CDTF">2014-05-17T04:00:31Z</dcterms:created>
  <dcterms:modified xsi:type="dcterms:W3CDTF">2014-10-14T18:37:26Z</dcterms:modified>
</cp:coreProperties>
</file>